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74" r:id="rId4"/>
    <p:sldId id="273" r:id="rId5"/>
    <p:sldId id="302" r:id="rId6"/>
    <p:sldId id="301" r:id="rId7"/>
    <p:sldId id="300" r:id="rId8"/>
    <p:sldId id="299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77" r:id="rId19"/>
    <p:sldId id="303" r:id="rId20"/>
    <p:sldId id="30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4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1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0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7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7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8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D63C-88D6-41DF-B22D-A6D75BE05F7E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166A-999C-4A45-90B0-B85BE507E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6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5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706372" y="304170"/>
            <a:ext cx="51153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2" y="1099549"/>
            <a:ext cx="5100310" cy="35664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36056" y="4815049"/>
            <a:ext cx="222148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দুধদোহন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983" y="5436477"/>
            <a:ext cx="115336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124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754" y="-225632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934459" y="191680"/>
            <a:ext cx="547046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56816" y="1136416"/>
            <a:ext cx="4218432" cy="3236468"/>
            <a:chOff x="1598612" y="1752600"/>
            <a:chExt cx="5476875" cy="31194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12" y="1752600"/>
              <a:ext cx="5476875" cy="3119437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24" y="3925604"/>
              <a:ext cx="2152761" cy="94643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27" y="1136416"/>
            <a:ext cx="4188505" cy="318613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307592" y="4969693"/>
            <a:ext cx="10248900" cy="1077218"/>
          </a:xfrm>
          <a:prstGeom prst="rect">
            <a:avLst/>
          </a:prstGeom>
          <a:solidFill>
            <a:srgbClr val="83992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রোগ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পতঙ্গ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দ্রুত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ফসল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উৎপাদনে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আধুনিক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কৃষি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0426" y="4461454"/>
            <a:ext cx="222148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সার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     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40699" y="4498030"/>
            <a:ext cx="222148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কীটনাশক</a:t>
            </a:r>
            <a:r>
              <a:rPr lang="en-US" dirty="0" smtClean="0"/>
              <a:t> </a:t>
            </a:r>
            <a:r>
              <a:rPr lang="en-US" dirty="0" err="1" smtClean="0"/>
              <a:t>প্রয়োগ</a:t>
            </a:r>
            <a:r>
              <a:rPr lang="en-US" dirty="0" smtClean="0"/>
              <a:t>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3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0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276804" y="354806"/>
            <a:ext cx="57746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66" y="1380737"/>
            <a:ext cx="3698886" cy="314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46" y="1380737"/>
            <a:ext cx="3721100" cy="309086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71142" y="4642659"/>
            <a:ext cx="12113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ধান</a:t>
            </a:r>
            <a:r>
              <a:rPr lang="en-US" dirty="0" smtClean="0"/>
              <a:t>      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663334" y="4705494"/>
            <a:ext cx="122852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গম</a:t>
            </a:r>
            <a:r>
              <a:rPr lang="en-US" dirty="0" smtClean="0"/>
              <a:t>    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38079" y="5318487"/>
            <a:ext cx="97155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853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0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691377" y="345967"/>
            <a:ext cx="56161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14608" y="1412296"/>
            <a:ext cx="3894147" cy="2827297"/>
            <a:chOff x="981750" y="1929039"/>
            <a:chExt cx="4614059" cy="304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50" y="1929039"/>
              <a:ext cx="4614059" cy="3048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943" y="2011231"/>
              <a:ext cx="1598069" cy="995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7229856" y="1392348"/>
            <a:ext cx="3731084" cy="2847244"/>
            <a:chOff x="5565062" y="1617848"/>
            <a:chExt cx="4634046" cy="310438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62" y="1639598"/>
              <a:ext cx="4634046" cy="308263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62" y="1617848"/>
              <a:ext cx="1355739" cy="1016805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2014608" y="5260464"/>
            <a:ext cx="872286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ফসল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করছে।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5716" y="4323078"/>
            <a:ext cx="1437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আলু</a:t>
            </a:r>
            <a:r>
              <a:rPr lang="en-US" dirty="0" smtClean="0"/>
              <a:t>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9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73521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403767" y="454140"/>
            <a:ext cx="54698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433381"/>
            <a:ext cx="4450466" cy="2670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8" y="1473121"/>
            <a:ext cx="4448175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5227" y="4113405"/>
            <a:ext cx="237997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	</a:t>
            </a:r>
            <a:r>
              <a:rPr lang="en-US" dirty="0" err="1" smtClean="0"/>
              <a:t>টমেটো</a:t>
            </a:r>
            <a:r>
              <a:rPr lang="en-US" dirty="0" smtClean="0"/>
              <a:t>     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26592" y="5191342"/>
            <a:ext cx="10972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6317" y="4259484"/>
            <a:ext cx="1327030" cy="500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2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37887" y="471489"/>
            <a:ext cx="415120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3475471" y="2110901"/>
            <a:ext cx="6076036" cy="146304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 এবং নিরবে পড় 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4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Horizontal Scroll 9"/>
          <p:cNvSpPr/>
          <p:nvPr/>
        </p:nvSpPr>
        <p:spPr>
          <a:xfrm>
            <a:off x="4791284" y="267103"/>
            <a:ext cx="3023616" cy="13898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230880" y="2028825"/>
            <a:ext cx="6565900" cy="2946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ধানক্ষেত,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সবজিক্ষেত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1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95681"/>
              </p:ext>
            </p:extLst>
          </p:nvPr>
        </p:nvGraphicFramePr>
        <p:xfrm>
          <a:off x="1244398" y="1427718"/>
          <a:ext cx="9684672" cy="448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158"/>
                <a:gridCol w="6519514"/>
              </a:tblGrid>
              <a:tr h="11216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দলের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নাম</a:t>
                      </a:r>
                      <a:r>
                        <a:rPr lang="en-US" sz="3200" dirty="0" smtClean="0"/>
                        <a:t>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</a:t>
                      </a:r>
                      <a:r>
                        <a:rPr lang="en-US" sz="3200" dirty="0" err="1" smtClean="0"/>
                        <a:t>কাজ</a:t>
                      </a:r>
                      <a:r>
                        <a:rPr lang="en-US" sz="3200" dirty="0" smtClean="0"/>
                        <a:t> </a:t>
                      </a:r>
                      <a:endParaRPr lang="en-GB" sz="3200" dirty="0"/>
                    </a:p>
                  </a:txBody>
                  <a:tcPr/>
                </a:tc>
              </a:tr>
              <a:tr h="112166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ব্যাবহার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৩টি 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2166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2166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প্রয়োজনীয়তা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owchart: Card 10"/>
          <p:cNvSpPr/>
          <p:nvPr/>
        </p:nvSpPr>
        <p:spPr>
          <a:xfrm>
            <a:off x="4875391" y="264598"/>
            <a:ext cx="2368434" cy="842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2762" y="97961"/>
            <a:ext cx="2706710" cy="11134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Algerian" panose="04020705040A02060702" pitchFamily="82" charset="0"/>
              </a:rPr>
              <a:t>মুল্যায়ন</a:t>
            </a:r>
            <a:r>
              <a:rPr lang="en-US" sz="36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 </a:t>
            </a:r>
            <a:endParaRPr lang="en-GB" sz="36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472" y="405544"/>
            <a:ext cx="79009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523665" y="1627496"/>
            <a:ext cx="40849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523664" y="2524794"/>
            <a:ext cx="40849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সবজিক্ষেতে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523663" y="3422092"/>
            <a:ext cx="40849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523662" y="4429284"/>
            <a:ext cx="40849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165" y="1555472"/>
            <a:ext cx="195732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নিড়ানি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9466" y="2412279"/>
            <a:ext cx="212140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দুধদোহন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8714" y="3303066"/>
            <a:ext cx="17922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8714" y="4218792"/>
            <a:ext cx="122478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" y="5914374"/>
            <a:ext cx="12090399" cy="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733 0.14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37513 0.1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38059 0.162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8021 -0.37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477" y="-48403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1475146" y="141231"/>
            <a:ext cx="2706710" cy="11134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Algerian" panose="04020705040A02060702" pitchFamily="82" charset="0"/>
              </a:rPr>
              <a:t>মুল্যায়ন</a:t>
            </a:r>
            <a:r>
              <a:rPr lang="en-US" sz="36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 </a:t>
            </a:r>
            <a:endParaRPr lang="en-GB" sz="36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498" y="2415734"/>
            <a:ext cx="64617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করছে।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7476" y="3461497"/>
            <a:ext cx="322690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3498" y="4276183"/>
            <a:ext cx="93360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করছে।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4816" y="5213783"/>
            <a:ext cx="88112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81856" y="399907"/>
            <a:ext cx="662468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314" y="1418327"/>
            <a:ext cx="100879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375" y="1402080"/>
            <a:ext cx="10607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2363" y="1378812"/>
            <a:ext cx="10198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1458" y="1362856"/>
            <a:ext cx="186242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বর্ধনশীল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01002 0.15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1315 0.3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0638 0.418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5273 0.564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uble Wave 4"/>
          <p:cNvSpPr/>
          <p:nvPr/>
        </p:nvSpPr>
        <p:spPr>
          <a:xfrm>
            <a:off x="3191435" y="391552"/>
            <a:ext cx="5809129" cy="1277471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8" y="2392263"/>
            <a:ext cx="3856932" cy="2865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806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66255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4450080" y="685800"/>
            <a:ext cx="3511296" cy="137464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528828" y="2766136"/>
            <a:ext cx="11353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82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"/>
            <a:ext cx="1218793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5854997"/>
            <a:ext cx="12090399" cy="836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2194" y="822280"/>
            <a:ext cx="367830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67" y="1955007"/>
            <a:ext cx="4062562" cy="2438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181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871" y="2429017"/>
            <a:ext cx="45854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সহাকারী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প্রা.বিদ্যালয়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91" y="2337648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Decision 10"/>
          <p:cNvSpPr/>
          <p:nvPr/>
        </p:nvSpPr>
        <p:spPr>
          <a:xfrm>
            <a:off x="3935393" y="621607"/>
            <a:ext cx="4689186" cy="118888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8" y="2212394"/>
            <a:ext cx="2123073" cy="3572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15"/>
            <a:ext cx="12192000" cy="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54"/>
            <a:ext cx="12192000" cy="685800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369534" y="262655"/>
            <a:ext cx="4286250" cy="81438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2" y="1227111"/>
            <a:ext cx="3124636" cy="4182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843" y="2310266"/>
            <a:ext cx="5219700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/>
              <a:t>।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5785180"/>
            <a:ext cx="12090399" cy="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65" y="-209067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2" y="796193"/>
            <a:ext cx="4336908" cy="243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72" y="734626"/>
            <a:ext cx="5301713" cy="2500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80" y="3362579"/>
            <a:ext cx="3489878" cy="26628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3219933"/>
            <a:ext cx="3920899" cy="2801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551" y="734626"/>
            <a:ext cx="1675887" cy="25717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08026" y="71880"/>
            <a:ext cx="521353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1" y="3376438"/>
            <a:ext cx="3843536" cy="26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36072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73524" y="426789"/>
            <a:ext cx="332536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272" y="1799284"/>
            <a:ext cx="21122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704" y="2669708"/>
            <a:ext cx="1035100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করছে ……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উতপাদনে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9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367021" y="350044"/>
            <a:ext cx="54576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8" y="1601676"/>
            <a:ext cx="4662922" cy="2667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1598681"/>
            <a:ext cx="4724400" cy="2667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58290" y="5341058"/>
            <a:ext cx="88620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ফসল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1408" y="4518216"/>
            <a:ext cx="13533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ফসল</a:t>
            </a:r>
            <a:r>
              <a:rPr lang="en-US" dirty="0" smtClean="0"/>
              <a:t> </a:t>
            </a:r>
            <a:r>
              <a:rPr lang="en-US" dirty="0" err="1" smtClean="0"/>
              <a:t>কাটা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793736" y="4434037"/>
            <a:ext cx="1935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ফসল</a:t>
            </a:r>
            <a:r>
              <a:rPr lang="en-US" dirty="0" smtClean="0"/>
              <a:t> </a:t>
            </a:r>
            <a:r>
              <a:rPr lang="en-US" dirty="0" err="1" smtClean="0"/>
              <a:t>কাটার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78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3276599" y="399114"/>
            <a:ext cx="55499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24" y="2001248"/>
            <a:ext cx="4522951" cy="237349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28" y="2014896"/>
            <a:ext cx="4538364" cy="236293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23795" y="4703813"/>
            <a:ext cx="1935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লাঙ্গল</a:t>
            </a:r>
            <a:r>
              <a:rPr lang="en-US" dirty="0" smtClean="0"/>
              <a:t>     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02481" y="4519147"/>
            <a:ext cx="1935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err="1" smtClean="0"/>
              <a:t>ট্রাক্টর</a:t>
            </a:r>
            <a:r>
              <a:rPr lang="en-US" dirty="0" smtClean="0"/>
              <a:t>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41363" y="5492748"/>
            <a:ext cx="63582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করছে। </a:t>
            </a:r>
          </a:p>
        </p:txBody>
      </p:sp>
    </p:spTree>
    <p:extLst>
      <p:ext uri="{BB962C8B-B14F-4D97-AF65-F5344CB8AC3E}">
        <p14:creationId xmlns:p14="http://schemas.microsoft.com/office/powerpoint/2010/main" val="22930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3127" y="-106878"/>
            <a:ext cx="12187935" cy="6858000"/>
            <a:chOff x="388292" y="317500"/>
            <a:chExt cx="11387782" cy="6096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2300" y="609600"/>
              <a:ext cx="11010900" cy="3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2" y="317500"/>
              <a:ext cx="11387782" cy="60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25" y="5669724"/>
              <a:ext cx="11296649" cy="7437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0FF1BD-6730-431B-B1C2-04A53B74D69C}"/>
              </a:ext>
            </a:extLst>
          </p:cNvPr>
          <p:cNvSpPr txBox="1"/>
          <p:nvPr/>
        </p:nvSpPr>
        <p:spPr>
          <a:xfrm>
            <a:off x="2702729" y="316408"/>
            <a:ext cx="57585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3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4719" y="1647873"/>
            <a:ext cx="4375463" cy="2796805"/>
            <a:chOff x="1484320" y="1899805"/>
            <a:chExt cx="4296305" cy="25157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727" y="1899805"/>
              <a:ext cx="4212898" cy="251575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20" y="3421789"/>
              <a:ext cx="1752600" cy="9937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92" y="1647873"/>
            <a:ext cx="3990987" cy="279680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28595" y="5376687"/>
            <a:ext cx="1935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নিড়ানি</a:t>
            </a:r>
            <a:r>
              <a:rPr lang="en-US" dirty="0" smtClean="0"/>
              <a:t>      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083859" y="5329776"/>
            <a:ext cx="19354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নিড়ানি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415</Words>
  <Application>Microsoft Office PowerPoint</Application>
  <PresentationFormat>Widescreen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30</cp:revision>
  <dcterms:created xsi:type="dcterms:W3CDTF">2020-09-13T14:39:53Z</dcterms:created>
  <dcterms:modified xsi:type="dcterms:W3CDTF">2020-10-05T02:46:27Z</dcterms:modified>
</cp:coreProperties>
</file>