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96" r:id="rId2"/>
    <p:sldId id="305" r:id="rId3"/>
    <p:sldId id="301" r:id="rId4"/>
    <p:sldId id="263" r:id="rId5"/>
    <p:sldId id="307" r:id="rId6"/>
    <p:sldId id="261" r:id="rId7"/>
    <p:sldId id="297" r:id="rId8"/>
    <p:sldId id="308" r:id="rId9"/>
    <p:sldId id="257" r:id="rId10"/>
    <p:sldId id="309" r:id="rId11"/>
    <p:sldId id="310" r:id="rId12"/>
    <p:sldId id="258" r:id="rId13"/>
    <p:sldId id="311" r:id="rId14"/>
    <p:sldId id="275" r:id="rId15"/>
    <p:sldId id="270" r:id="rId16"/>
    <p:sldId id="287" r:id="rId17"/>
    <p:sldId id="286" r:id="rId18"/>
    <p:sldId id="285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CC"/>
    <a:srgbClr val="310C50"/>
    <a:srgbClr val="601BA5"/>
    <a:srgbClr val="3333CC"/>
    <a:srgbClr val="FF0066"/>
    <a:srgbClr val="3399FF"/>
    <a:srgbClr val="0066FF"/>
    <a:srgbClr val="43106E"/>
    <a:srgbClr val="7EC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2" y="0"/>
            <a:ext cx="915002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457200"/>
            <a:ext cx="25394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9258">
        <p15:prstTrans prst="curtains"/>
      </p:transition>
    </mc:Choice>
    <mc:Fallback xmlns="">
      <p:transition spd="slow" advTm="19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3999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প্রতিষ্ঠানের বৈশিষ্ট্যঃ  </a:t>
            </a:r>
            <a:endParaRPr lang="en-US" sz="4400" dirty="0">
              <a:solidFill>
                <a:srgbClr val="601B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মানবসমাজের সাংগঠনিক উপাদান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প্রয়োজন পূরণ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আইনগত স্বীকৃতি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স্বীকৃতি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অপরিহার্যতা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 পরিচালনার হাতিয়ার 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কার্যক্রম পরিচালনা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 কার্যপ্রণালি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 নির্ভরশীল  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63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343" y="228600"/>
            <a:ext cx="7350457" cy="1066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সামাজিক সংস্থা </a:t>
            </a:r>
            <a:endParaRPr lang="en-US" sz="4900" dirty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সংস্থা সমাজের উন্নয়নে তথা সমাজের কল্যাণে এবং সামাজিক অবকাঠামোগত উন্নয়নে কাজ করে থাকে, সেগুলোকে সামাজিক সংস্থা বলে। যেমনঃ রেডক্রিসেন্ট সোসাইটি, ইউনিসেফ ও পরিবার পরিকল্পনা সমিতি ইত্যাদি।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838200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সংস্থার বৈশিষ্ট্য 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648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pPr marL="457200" indent="-457200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মূল্যবোধের বৃদ্ধি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জ্ঞাতি সম্পর্ক রক্ষা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সমাজ গঠন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প্রতিষ্ঠানের দিকনির্দেশক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ও বেসরকারি উভয়ই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কুসংস্কার দূরীকরণ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6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 সীমিত </a:t>
            </a:r>
            <a:endParaRPr lang="en-US" sz="6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33400"/>
            <a:ext cx="3505200" cy="762000"/>
          </a:xfrm>
          <a:solidFill>
            <a:srgbClr val="7EC86A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en-US" sz="4900" b="1" dirty="0" smtClean="0"/>
              <a:t>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ভাগ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-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– ১। সামাজিক প্রতিষ্ঠানের বৈশিষ্ট্যগুলোর একটি তালিকা তৈরি কর।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914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>
                <a:sym typeface="Wingdings"/>
              </a:rPr>
              <a:t></a:t>
            </a:r>
            <a:r>
              <a:rPr lang="bn-IN" sz="49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কোন প্রশ্ন আছে?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934200" cy="40386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934200" cy="4038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6248400" cy="838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“প্রতিষ্ঠান হলো সেসব প্রতিষ্ঠিত কর্মপদ্ধতি, যেগুলোর মাধ্যমে গোষ্ঠীর কার্যকলাপের মাধ্যমে বৈশিষ্ট্য সূচিত হয়?” – কে বলেছেন? </a:t>
            </a:r>
          </a:p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ক) ম্যকাইভার                               খ) জিসবার্ট </a:t>
            </a:r>
          </a:p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গ) ম্যাকাইভার ও পেজ                     ঘ) বার্নস 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32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২। ‘</a:t>
            </a:r>
            <a:r>
              <a:rPr lang="en-US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Society’ </a:t>
            </a: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নামক গ্রন্থটি কার লেখা?</a:t>
            </a:r>
          </a:p>
          <a:p>
            <a:pPr algn="just"/>
            <a:r>
              <a:rPr lang="bn-IN" sz="32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ক) জিসবার্ট                                খ) ম্যাকাইভার </a:t>
            </a:r>
          </a:p>
          <a:p>
            <a:pPr algn="just"/>
            <a:r>
              <a:rPr lang="bn-IN" sz="32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গ) রবার্ট লুই                               ঘ) বার্নাস </a:t>
            </a:r>
            <a:endParaRPr lang="bn-IN" b="1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dirty="0" smtClean="0"/>
              <a:t> </a:t>
            </a:r>
            <a:r>
              <a:rPr lang="en-US" sz="10000" b="1" dirty="0" smtClean="0">
                <a:solidFill>
                  <a:srgbClr val="0066FF"/>
                </a:solidFill>
              </a:rPr>
              <a:t>THANK You</a:t>
            </a:r>
            <a:endParaRPr lang="en-US" sz="100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০১৭১০০৮৩০১৩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2837092" cy="3559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34556" y="283430"/>
            <a:ext cx="384432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-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b="1" dirty="0" smtClean="0"/>
              <a:t/>
            </a:r>
            <a:br>
              <a:rPr lang="bn-IN" b="1" dirty="0" smtClean="0"/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 ২য় পত্র (২৭২)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4র্থঃ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১ –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২০২০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03166" y="62805"/>
            <a:ext cx="413767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962275" cy="38977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274">
        <p15:prstTrans prst="peelOff"/>
      </p:transition>
    </mc:Choice>
    <mc:Fallback xmlns="">
      <p:transition spd="slow" advTm="152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228600"/>
            <a:ext cx="7010400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ছবির দ্বারা আমরা কি বুঝতে পারি?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28978" cy="526899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73259" cy="51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46482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None/>
            </a:pP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2" name="Snip Diagonal Corner Rectangle 1"/>
          <p:cNvSpPr/>
          <p:nvPr/>
        </p:nvSpPr>
        <p:spPr>
          <a:xfrm>
            <a:off x="2209800" y="2460008"/>
            <a:ext cx="4114800" cy="9144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১ – ১.৪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524000" y="1600200"/>
            <a:ext cx="54864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 ও সংস্থা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0"/>
            <a:ext cx="4191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3657600" cy="685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305800" cy="43434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তোমরা –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সামাজিক প্রতিষ্ঠান ও সংস্থার ধারণা দিতে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 ও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সংস্থার বৈশিষ্ট্য ব্যাখ্যা করতে পারবে। </a:t>
            </a:r>
          </a:p>
          <a:p>
            <a:pPr algn="just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686800" cy="3429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1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838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প্রতিষ্ঠানের ধারণা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txBody>
          <a:bodyPr/>
          <a:lstStyle/>
          <a:p>
            <a:pPr marL="0" indent="0" algn="just">
              <a:buNone/>
            </a:pPr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 হলো সমাজ কর্তৃক নির্ধারিত ও রাষ্ট্র কর্তৃক প্রবর্তিত কতিপয় নিয়ম-নীতি বা পদ্ধতির সমষ্টি যার মাধ্যমে সমাজের মানুষের আচার-আচরণ নিয়ন্ত্রিত হয়। যেমনঃ বিবাহ, পরিবার, ধর্ম ইত্যাদি।   </a:t>
            </a: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1023</TotalTime>
  <Words>265</Words>
  <Application>Microsoft Office PowerPoint</Application>
  <PresentationFormat>On-screen Show (4:3)</PresentationFormat>
  <Paragraphs>64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Franklin Gothic Book</vt:lpstr>
      <vt:lpstr>Franklin Gothic Medium</vt:lpstr>
      <vt:lpstr>NikoshBAN</vt:lpstr>
      <vt:lpstr>Vrinda</vt:lpstr>
      <vt:lpstr>Wingdings</vt:lpstr>
      <vt:lpstr>Wingdings 2</vt:lpstr>
      <vt:lpstr>Trek</vt:lpstr>
      <vt:lpstr>PowerPoint Presentation</vt:lpstr>
      <vt:lpstr>                                                        মোঃ বিপুল রেজা         প্রভাষক, সমাজকর্ম বিভাগ         সরকারি মুজিব কলেজ         কোম্পানীগঞ্জ, নোয়াখালী।         মোবাঃ ০১৭১০০৮৩০১৩          </vt:lpstr>
      <vt:lpstr>  শ্রেণিঃ দ্বাদশ বিষয়ঃ সমাজকর্ম ২য় পত্র (২৭২) অধ্যায় – 4র্থঃ সামাজিক সমস্যা প্রতিরোধ এবং সামাজিক প্রতিষ্ঠান ও সংস্থা   পাঠঃ ১ – ১.৪   তারিখঃ ২৪ সেপ্টেম্বর, ২০২০                                        সময়ঃ ৪৫ মিনিট</vt:lpstr>
      <vt:lpstr>PowerPoint Presentation</vt:lpstr>
      <vt:lpstr>PowerPoint Presentation</vt:lpstr>
      <vt:lpstr>PowerPoint Presentation</vt:lpstr>
      <vt:lpstr>শিখনফল                           INTRODUCTION</vt:lpstr>
      <vt:lpstr>ভূমিকা </vt:lpstr>
      <vt:lpstr>সামাজিক প্রতিষ্ঠানের ধারণা  </vt:lpstr>
      <vt:lpstr>PowerPoint Presentation</vt:lpstr>
      <vt:lpstr>PowerPoint Presentation</vt:lpstr>
      <vt:lpstr>সামাজিক প্রতিষ্ঠানের বৈশিষ্ট্যঃ  </vt:lpstr>
      <vt:lpstr>PowerPoint Presentation</vt:lpstr>
      <vt:lpstr> সামাজিক সংস্থা </vt:lpstr>
      <vt:lpstr>সামাজিক সংস্থার বৈশিষ্ট্য   </vt:lpstr>
      <vt:lpstr>দলীয় কাজ     </vt:lpstr>
      <vt:lpstr> কোন প্রশ্ন আছে?  </vt:lpstr>
      <vt:lpstr>মূল্যায়ন  </vt:lpstr>
      <vt:lpstr>   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INTRODUCTION</dc:title>
  <dc:creator>''SHAHJAHAN''</dc:creator>
  <cp:lastModifiedBy>bipul.sw@gmail.com</cp:lastModifiedBy>
  <cp:revision>461</cp:revision>
  <dcterms:created xsi:type="dcterms:W3CDTF">2006-08-16T00:00:00Z</dcterms:created>
  <dcterms:modified xsi:type="dcterms:W3CDTF">2020-10-05T14:57:02Z</dcterms:modified>
</cp:coreProperties>
</file>