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85" r:id="rId3"/>
    <p:sldId id="266" r:id="rId4"/>
    <p:sldId id="268" r:id="rId5"/>
    <p:sldId id="271" r:id="rId6"/>
    <p:sldId id="277" r:id="rId7"/>
    <p:sldId id="278" r:id="rId8"/>
    <p:sldId id="279" r:id="rId9"/>
    <p:sldId id="283" r:id="rId10"/>
    <p:sldId id="284" r:id="rId11"/>
    <p:sldId id="281" r:id="rId12"/>
    <p:sldId id="282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12" autoAdjust="0"/>
    <p:restoredTop sz="94624" autoAdjust="0"/>
  </p:normalViewPr>
  <p:slideViewPr>
    <p:cSldViewPr>
      <p:cViewPr>
        <p:scale>
          <a:sx n="100" d="100"/>
          <a:sy n="100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E749-FC0D-403C-8911-4464BB27CAB4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A7F44-E276-4339-A7FD-B3E13B28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193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460A8-4ACD-4031-8F2D-3D3DB6B06AEA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17074-093C-400E-8BE8-CFA0F58A7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08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05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271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44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73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23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05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94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10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01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0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2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929E-B647-4991-914C-4DAE9E604C0B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B154-7FC2-461E-8CA1-D9019FCB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22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404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848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সালাতের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ওয়াজিব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38200" y="2209800"/>
            <a:ext cx="80772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pture 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8077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14399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3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ওয়জিব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রাকাত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সলাতের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0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*সালাতের  সামাজিক গুরুত্ব ব্যাখ্যা কর ।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পাঁচ ওয়াক্ত সালাতের সময় ব্যাখ্যা কর ।</a:t>
            </a:r>
          </a:p>
        </p:txBody>
      </p:sp>
    </p:spTree>
    <p:extLst>
      <p:ext uri="{BB962C8B-B14F-4D97-AF65-F5344CB8AC3E}">
        <p14:creationId xmlns="" xmlns:p14="http://schemas.microsoft.com/office/powerpoint/2010/main" val="40786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ধন্যবাদ ।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6326999" cy="4120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পরিচি</a:t>
            </a:r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তি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19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তানিয়া সুলতানা</a:t>
            </a:r>
          </a:p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বলশীদ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হাজী আকুব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উচচ 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বলশীদ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শাহরাস্তি,চাঁদপুর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বিষয়ঃইসলাম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 ।</a:t>
            </a:r>
          </a:p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২য়</a:t>
            </a:r>
          </a:p>
          <a:p>
            <a:pPr algn="ct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পাঠ-১০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16" y="780365"/>
            <a:ext cx="3325641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6524" y="457200"/>
            <a:ext cx="296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পাঠ সূচনাঃ-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94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906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8991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সালাত</a:t>
            </a:r>
            <a:endParaRPr lang="en-US" sz="8000" b="1" dirty="0"/>
          </a:p>
        </p:txBody>
      </p:sp>
    </p:spTree>
    <p:extLst>
      <p:ext uri="{BB962C8B-B14F-4D97-AF65-F5344CB8AC3E}">
        <p14:creationId xmlns="" xmlns:p14="http://schemas.microsoft.com/office/powerpoint/2010/main" val="18442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76200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*সঠিক ভাবে সালাত আদায় করতে পারবে 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*সালাতের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ফরজ,ওয়া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ব,ইত্যাদী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 গুলো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*সালাতের নিয়ম বলতে পারবে 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894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শিখনশেখানো কার্যক্রমঃ-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188595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59508"/>
            <a:ext cx="4380893" cy="2921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2323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সালাত শুরু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548640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এহরাম বাঁধা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0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143375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9725"/>
            <a:ext cx="4176346" cy="313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897993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রুকু করা 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489799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সিজদা করা 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62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23999"/>
            <a:ext cx="4143375" cy="3114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3999"/>
            <a:ext cx="4143375" cy="311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শেষ বৈঠক 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876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সালাম এর মাধ্যমে সালাত শেষ করা 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62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640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সালাতের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ফরজ</a:t>
            </a:r>
            <a:r>
              <a:rPr lang="en-US" sz="4400" dirty="0" smtClean="0"/>
              <a:t>  </a:t>
            </a:r>
            <a:r>
              <a:rPr lang="en-US" sz="4400" dirty="0" err="1" smtClean="0"/>
              <a:t>সুমহ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1143000"/>
            <a:ext cx="6629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সালাতের</a:t>
            </a:r>
            <a:r>
              <a:rPr lang="en-US" sz="36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err="1" smtClean="0"/>
              <a:t>মোট</a:t>
            </a:r>
            <a:r>
              <a:rPr lang="en-US" sz="3600" dirty="0" smtClean="0"/>
              <a:t> </a:t>
            </a:r>
            <a:r>
              <a:rPr lang="en-US" sz="3600" dirty="0" err="1" smtClean="0"/>
              <a:t>ফরজ</a:t>
            </a:r>
            <a:r>
              <a:rPr lang="en-US" sz="3600" dirty="0" smtClean="0"/>
              <a:t> ১৪টি।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4000" dirty="0" err="1" smtClean="0"/>
              <a:t>নামাজের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পূর্বে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সাতটি</a:t>
            </a:r>
            <a:r>
              <a:rPr lang="en-US" sz="4000" dirty="0" smtClean="0"/>
              <a:t>। </a:t>
            </a:r>
            <a:r>
              <a:rPr lang="en-US" sz="4000" dirty="0" err="1" smtClean="0"/>
              <a:t>এগুলোকে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নামাজের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আহকাম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।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3600" dirty="0" err="1" smtClean="0"/>
              <a:t>নামাজের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সাতটি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রয়েছে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এগুলোকে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নামাযের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আরকান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200" dirty="0" smtClean="0"/>
              <a:t>।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5-Point Star 3"/>
          <p:cNvSpPr/>
          <p:nvPr/>
        </p:nvSpPr>
        <p:spPr>
          <a:xfrm flipV="1">
            <a:off x="2057400" y="1447800"/>
            <a:ext cx="304800" cy="3810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flipV="1">
            <a:off x="1447800" y="2286000"/>
            <a:ext cx="304800" cy="3810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flipV="1">
            <a:off x="1752600" y="3810000"/>
            <a:ext cx="304800" cy="3810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169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পাঠপরিচিতি ৭ম শেণী‌১</dc:title>
  <dc:creator>TSS</dc:creator>
  <cp:lastModifiedBy>NUSAIBA</cp:lastModifiedBy>
  <cp:revision>100</cp:revision>
  <dcterms:created xsi:type="dcterms:W3CDTF">2014-06-28T15:43:39Z</dcterms:created>
  <dcterms:modified xsi:type="dcterms:W3CDTF">2020-10-05T06:24:36Z</dcterms:modified>
</cp:coreProperties>
</file>