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57968-62F5-4D70-B637-F4D562AD6BE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54D2-FC41-4988-8393-600694A1C5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as-IN" dirty="0"/>
              <a:t>স্বাগতম</a:t>
            </a:r>
            <a:endParaRPr lang="en-US" dirty="0"/>
          </a:p>
        </p:txBody>
      </p:sp>
      <p:pic>
        <p:nvPicPr>
          <p:cNvPr id="4" name="Picture 3" descr="satellite-image-of-glo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16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29000" y="152400"/>
            <a:ext cx="7772400" cy="1470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স্বাগতম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57400"/>
            <a:ext cx="754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/>
              <a:t>Thank everyone</a:t>
            </a:r>
            <a:endParaRPr lang="en-US" sz="13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dirty="0" smtClean="0"/>
              <a:t>শিক্ষক পরিচিতি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/>
              <a:t>মোঃ আমিরুল </a:t>
            </a:r>
            <a:r>
              <a:rPr lang="as-IN" dirty="0" smtClean="0"/>
              <a:t>ইসলাম</a:t>
            </a:r>
            <a:endParaRPr lang="en-US" dirty="0" smtClean="0"/>
          </a:p>
          <a:p>
            <a:r>
              <a:rPr lang="as-IN" dirty="0" smtClean="0"/>
              <a:t> </a:t>
            </a:r>
            <a:r>
              <a:rPr lang="as-IN" dirty="0"/>
              <a:t>উধুনিয়া মানিকজান উচ্চ বিদ্যালয় </a:t>
            </a:r>
            <a:r>
              <a:rPr lang="en-US" dirty="0" smtClean="0"/>
              <a:t>    </a:t>
            </a:r>
            <a:r>
              <a:rPr lang="as-IN" dirty="0" smtClean="0"/>
              <a:t>উল্লাপাড়া </a:t>
            </a:r>
            <a:r>
              <a:rPr lang="en-US" dirty="0" smtClean="0"/>
              <a:t>  </a:t>
            </a:r>
            <a:r>
              <a:rPr lang="as-IN" dirty="0" smtClean="0"/>
              <a:t>সিরাজগঞ্জ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609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/>
              <a:t>পাঠ পরিচিতি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7526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/>
              <a:t>জীববিজ্ঞান </a:t>
            </a:r>
            <a:endParaRPr lang="en-US" dirty="0" smtClean="0"/>
          </a:p>
          <a:p>
            <a:r>
              <a:rPr lang="as-IN" dirty="0" smtClean="0"/>
              <a:t>নবম </a:t>
            </a:r>
            <a:r>
              <a:rPr lang="as-IN" dirty="0"/>
              <a:t>শ্রেণী </a:t>
            </a:r>
            <a:endParaRPr lang="en-US" dirty="0" smtClean="0"/>
          </a:p>
          <a:p>
            <a:r>
              <a:rPr lang="as-IN" dirty="0" smtClean="0"/>
              <a:t>প্রথম অধ্যায়</a:t>
            </a:r>
            <a:endParaRPr lang="en-US" dirty="0" smtClean="0"/>
          </a:p>
          <a:p>
            <a:r>
              <a:rPr lang="as-IN" dirty="0" smtClean="0"/>
              <a:t> </a:t>
            </a:r>
            <a:r>
              <a:rPr lang="as-IN" dirty="0"/>
              <a:t>দ্বিপদ নামকরণ পদ্ধতি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/>
              <a:t>এই পাঠ শেষে </a:t>
            </a:r>
            <a:r>
              <a:rPr lang="as-IN" dirty="0" smtClean="0"/>
              <a:t>শিক্ষার্থীরা</a:t>
            </a:r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 </a:t>
            </a:r>
            <a:r>
              <a:rPr lang="as-IN" dirty="0"/>
              <a:t>দ্বিপদ নামকরণ পদ্ধতি সম্পর্কে জানতে </a:t>
            </a:r>
            <a:r>
              <a:rPr lang="as-IN" dirty="0" smtClean="0"/>
              <a:t>পারবে</a:t>
            </a:r>
            <a:endParaRPr lang="en-US" dirty="0" smtClean="0"/>
          </a:p>
          <a:p>
            <a:r>
              <a:rPr lang="as-IN" dirty="0" smtClean="0"/>
              <a:t> </a:t>
            </a:r>
            <a:r>
              <a:rPr lang="as-IN" dirty="0"/>
              <a:t>উদ্ভিদ ও প্রাণীর বৈজ্ঞানিক নাম লিখতে পারবে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5710kalerkantho-4--2018-07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4931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nomial n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621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689" y="12193"/>
            <a:ext cx="6478622" cy="68336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24706-15435013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684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5" y="0"/>
            <a:ext cx="910859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lerkantho_com-21-05-17-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9114817" cy="7031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rcc</dc:creator>
  <cp:lastModifiedBy>rcc</cp:lastModifiedBy>
  <cp:revision>11</cp:revision>
  <dcterms:created xsi:type="dcterms:W3CDTF">2020-10-05T12:18:21Z</dcterms:created>
  <dcterms:modified xsi:type="dcterms:W3CDTF">2020-10-05T12:38:08Z</dcterms:modified>
</cp:coreProperties>
</file>