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9D0B9-1944-40F8-BFDF-5CE9A9E2DD08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F693-D52B-4BA4-99CF-3A248095C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3688-C6C0-404E-95C1-A863E17A96DD}" type="datetimeFigureOut">
              <a:rPr lang="en-US" smtClean="0"/>
              <a:pPr/>
              <a:t>20/10/05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C1148-2B9C-4FC7-844A-4C9EA8B18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solated-set-flowers_1308-382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049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381000"/>
            <a:ext cx="3657600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4400" dirty="0" smtClean="0"/>
              <a:t>স্বাগতম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762000"/>
            <a:ext cx="3810000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200" b="1" dirty="0"/>
              <a:t>শিক্ষক পরিচিতি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381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/>
              <a:t>মোঃ আমিরুল </a:t>
            </a:r>
            <a:r>
              <a:rPr lang="as-IN" sz="2800" dirty="0" smtClean="0"/>
              <a:t>ইসলাম</a:t>
            </a:r>
            <a:endParaRPr lang="en-US" sz="2800" dirty="0" smtClean="0"/>
          </a:p>
          <a:p>
            <a:r>
              <a:rPr lang="as-IN" sz="2800" dirty="0" smtClean="0"/>
              <a:t>উধুনিয়া </a:t>
            </a:r>
            <a:r>
              <a:rPr lang="as-IN" sz="2800" dirty="0"/>
              <a:t>মানিকজান উচ্চ </a:t>
            </a:r>
            <a:r>
              <a:rPr lang="as-IN" sz="2800" dirty="0" smtClean="0"/>
              <a:t>বিদ্যালয়</a:t>
            </a:r>
            <a:endParaRPr lang="en-US" sz="2800" dirty="0" smtClean="0"/>
          </a:p>
          <a:p>
            <a:r>
              <a:rPr lang="as-IN" sz="2800" dirty="0" smtClean="0"/>
              <a:t> উল্লাপাড়া</a:t>
            </a:r>
            <a:r>
              <a:rPr lang="en-US" sz="2800" dirty="0" smtClean="0"/>
              <a:t>,</a:t>
            </a:r>
            <a:r>
              <a:rPr lang="as-IN" sz="2800" dirty="0" smtClean="0"/>
              <a:t> </a:t>
            </a:r>
            <a:r>
              <a:rPr lang="as-IN" sz="2800" dirty="0"/>
              <a:t>সিরাজগঞ্জ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800600" y="762000"/>
            <a:ext cx="152400" cy="51816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685800"/>
            <a:ext cx="3581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/>
              <a:t>পাঠ পরিচিতি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 smtClean="0"/>
              <a:t>জীববিজ্ঞান</a:t>
            </a:r>
            <a:endParaRPr lang="en-US" sz="2800" dirty="0" smtClean="0"/>
          </a:p>
          <a:p>
            <a:r>
              <a:rPr lang="as-IN" sz="2800" dirty="0" smtClean="0"/>
              <a:t>নবম শ্রেণী</a:t>
            </a:r>
            <a:r>
              <a:rPr lang="as-IN" sz="2800" b="0" dirty="0" smtClean="0"/>
              <a:t/>
            </a:r>
            <a:br>
              <a:rPr lang="as-IN" sz="2800" b="0" dirty="0" smtClean="0"/>
            </a:br>
            <a:r>
              <a:rPr lang="as-IN" sz="2800" dirty="0"/>
              <a:t> </a:t>
            </a:r>
            <a:r>
              <a:rPr lang="as-IN" sz="2800" dirty="0" smtClean="0"/>
              <a:t>দ্বিতীয় অধ্যায় কোষঝিল্লি </a:t>
            </a:r>
            <a:r>
              <a:rPr lang="as-IN" sz="2800" b="0" dirty="0" smtClean="0"/>
              <a:t/>
            </a:r>
            <a:br>
              <a:rPr lang="as-IN" sz="2800" b="0" dirty="0" smtClean="0"/>
            </a:br>
            <a:r>
              <a:rPr lang="as-IN" sz="2800" dirty="0" smtClean="0"/>
              <a:t/>
            </a:r>
            <a:br>
              <a:rPr lang="as-IN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4384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400" dirty="0" smtClean="0"/>
              <a:t>এই পাঠ শেষে </a:t>
            </a:r>
            <a:r>
              <a:rPr lang="as-IN" sz="2400" dirty="0" smtClean="0"/>
              <a:t>শিক্ষার্থীরা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as-IN" sz="2400" dirty="0" smtClean="0"/>
              <a:t> কোষ ঝিল্লি কি </a:t>
            </a:r>
            <a:r>
              <a:rPr lang="as-IN" sz="2400" dirty="0" smtClean="0"/>
              <a:t>তা জানতে </a:t>
            </a:r>
            <a:r>
              <a:rPr lang="as-IN" sz="2400" dirty="0" smtClean="0"/>
              <a:t>পারবে</a:t>
            </a:r>
            <a:endParaRPr lang="en-US" sz="2400" dirty="0" smtClean="0"/>
          </a:p>
          <a:p>
            <a:r>
              <a:rPr lang="as-IN" sz="2400" dirty="0" smtClean="0"/>
              <a:t> </a:t>
            </a:r>
            <a:r>
              <a:rPr lang="as-IN" sz="2400" dirty="0" smtClean="0"/>
              <a:t>কোষঝিল্লির কাজ লিখতে পারবে</a:t>
            </a:r>
          </a:p>
          <a:p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9144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4400" dirty="0" smtClean="0"/>
              <a:t>এই অধ্যায় পাঠ শেষে আমরা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79.jpg_wh8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25427kalerkantho-st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9939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20190713201915-1024x5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7-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76400"/>
            <a:ext cx="746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THANK EVERYONE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42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RAISHA COMPUTER</dc:creator>
  <cp:lastModifiedBy>RAISHA COMPUTER</cp:lastModifiedBy>
  <cp:revision>97</cp:revision>
  <dcterms:created xsi:type="dcterms:W3CDTF">2020-10-02T12:39:47Z</dcterms:created>
  <dcterms:modified xsi:type="dcterms:W3CDTF">2020-10-05T13:20:19Z</dcterms:modified>
</cp:coreProperties>
</file>