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6" r:id="rId3"/>
    <p:sldId id="272" r:id="rId4"/>
    <p:sldId id="260" r:id="rId5"/>
    <p:sldId id="277" r:id="rId6"/>
    <p:sldId id="262" r:id="rId7"/>
    <p:sldId id="261" r:id="rId8"/>
    <p:sldId id="271" r:id="rId9"/>
    <p:sldId id="275" r:id="rId10"/>
    <p:sldId id="274" r:id="rId11"/>
    <p:sldId id="265" r:id="rId12"/>
    <p:sldId id="266" r:id="rId13"/>
    <p:sldId id="273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FF"/>
    <a:srgbClr val="FF99CC"/>
    <a:srgbClr val="FF3399"/>
    <a:srgbClr val="FF99FF"/>
    <a:srgbClr val="A50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01ECC-E15F-4AF8-B879-51B5BDEE06D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A22EE-A0BA-49F0-88DA-DE2123E0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0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7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2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B0B3-902B-4F7E-9A75-4813F259325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5F6A-8EFA-440C-A969-CFE5E6B6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2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94" y="478066"/>
            <a:ext cx="4672241" cy="3514831"/>
          </a:xfrm>
          <a:prstGeom prst="snip2DiagRect">
            <a:avLst>
              <a:gd name="adj1" fmla="val 0"/>
              <a:gd name="adj2" fmla="val 890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76200">
              <a:schemeClr val="accent1"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10800000" flipH="1" flipV="1">
            <a:off x="2673054" y="4325502"/>
            <a:ext cx="56888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4" y="696036"/>
            <a:ext cx="3147664" cy="3147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6" y="696036"/>
            <a:ext cx="3147664" cy="3147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8023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567716" y="295421"/>
            <a:ext cx="11015003" cy="1898073"/>
          </a:xfrm>
          <a:prstGeom prst="can">
            <a:avLst/>
          </a:prstGeom>
          <a:pattFill prst="pct70">
            <a:fgClr>
              <a:srgbClr val="FFFF00"/>
            </a:fgClr>
            <a:bgClr>
              <a:schemeClr val="bg1"/>
            </a:bgClr>
          </a:patt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শব্দঃ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1015" y="3235569"/>
            <a:ext cx="9228406" cy="251811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গন্ডার,চতুষ্পদ,লম্বায়, সঙ্গের,বিশ্বের।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886691" y="2618510"/>
            <a:ext cx="10113818" cy="1454727"/>
          </a:xfrm>
          <a:prstGeom prst="homePlat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প্রাণীর একটি তালিকা লিখ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98612" y="4467161"/>
            <a:ext cx="10203874" cy="1496291"/>
          </a:xfrm>
          <a:prstGeom prst="homePlate">
            <a:avLst/>
          </a:prstGeom>
          <a:solidFill>
            <a:srgbClr val="7030A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বিলুপ্ত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একটি তালিকা লিখ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10937" y="177421"/>
            <a:ext cx="7779224" cy="20471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96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355894" y="791570"/>
            <a:ext cx="6567054" cy="1260764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5435" y="4618525"/>
            <a:ext cx="9393382" cy="14270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দুইটি বাক্য লিখ 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5435" y="2506019"/>
            <a:ext cx="9393382" cy="14962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নতুন দুইটি শব্দ লিখ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8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901372" y="4466315"/>
            <a:ext cx="10598727" cy="1551709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627" y="4888226"/>
            <a:ext cx="1043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 সম্পর্কে পাঁচ টি বাক্য বাড়ি থেকে লিখে আনবে ।</a:t>
            </a:r>
            <a:endParaRPr lang="en-US" sz="40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74" y="183666"/>
            <a:ext cx="3392608" cy="2337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2030" y="2925019"/>
            <a:ext cx="4271749" cy="1015663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7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9" y="404735"/>
            <a:ext cx="11527436" cy="6115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141" y="2692820"/>
            <a:ext cx="8664316" cy="769441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দেখা হবে আগামী পাঠে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3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38452" y="352283"/>
            <a:ext cx="10184723" cy="1599347"/>
            <a:chOff x="-380730" y="-617762"/>
            <a:chExt cx="13579631" cy="2511378"/>
          </a:xfrm>
        </p:grpSpPr>
        <p:sp>
          <p:nvSpPr>
            <p:cNvPr id="10" name="Flowchart: Data 9"/>
            <p:cNvSpPr/>
            <p:nvPr/>
          </p:nvSpPr>
          <p:spPr>
            <a:xfrm>
              <a:off x="-380730" y="-617762"/>
              <a:ext cx="13579631" cy="2511378"/>
            </a:xfrm>
            <a:prstGeom prst="flowChartInputOutput">
              <a:avLst/>
            </a:prstGeom>
            <a:solidFill>
              <a:srgbClr val="FF99C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5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800" b="1" dirty="0" smtClean="0">
                  <a:solidFill>
                    <a:schemeClr val="tx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800" b="1" dirty="0" err="1" smtClean="0">
                  <a:solidFill>
                    <a:schemeClr val="tx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800" b="1" dirty="0" smtClean="0">
                  <a:solidFill>
                    <a:schemeClr val="tx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   </a:t>
              </a:r>
              <a:endParaRPr lang="en-US" sz="45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2672" y="-435062"/>
              <a:ext cx="1426588" cy="214597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964262" y="2399827"/>
            <a:ext cx="6024149" cy="175432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পিন্টু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চক্রবর্ত্তী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গুরুকচি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গোয়ইনঘাট-সিলেট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2" y="2216703"/>
            <a:ext cx="2881773" cy="3044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1432" y="4372255"/>
            <a:ext cx="7281493" cy="2308324"/>
          </a:xfrm>
          <a:prstGeom prst="rect">
            <a:avLst/>
          </a:prstGeom>
          <a:solidFill>
            <a:srgbClr val="66FFFF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সুন্দর বনের প্রাণী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ঠ্যাংশঃ সুন্দর বনের বাঘ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......বিলুপ্তপ্রায় পাখি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97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5128" y="332509"/>
            <a:ext cx="10626436" cy="25744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670" y="1995055"/>
            <a:ext cx="1277229" cy="4128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70136"/>
              </p:ext>
            </p:extLst>
          </p:nvPr>
        </p:nvGraphicFramePr>
        <p:xfrm>
          <a:off x="4380626" y="3534866"/>
          <a:ext cx="2324088" cy="196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0626" y="3534866"/>
                        <a:ext cx="2324088" cy="196094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395785"/>
            <a:ext cx="4367284" cy="3916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26" y="395785"/>
            <a:ext cx="4525392" cy="3916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3014" y="5513695"/>
            <a:ext cx="4271750" cy="923330"/>
          </a:xfrm>
          <a:prstGeom prst="rect">
            <a:avLst/>
          </a:prstGeom>
          <a:solidFill>
            <a:srgbClr val="66FFFF"/>
          </a:solid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এগুলো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কিসের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ছবি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181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7" y="614149"/>
            <a:ext cx="10263116" cy="2400657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আজকের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পাঠ</a:t>
            </a:r>
            <a:r>
              <a:rPr lang="en-US" sz="6600" dirty="0" smtClean="0"/>
              <a:t> –</a:t>
            </a:r>
          </a:p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 বাঘ......বিলুপ্তপ্রায় পাখি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8"/>
          <a:stretch/>
        </p:blipFill>
        <p:spPr>
          <a:xfrm>
            <a:off x="0" y="4674514"/>
            <a:ext cx="12192000" cy="218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1" t="30801" r="22139"/>
          <a:stretch/>
        </p:blipFill>
        <p:spPr>
          <a:xfrm>
            <a:off x="10385946" y="5500048"/>
            <a:ext cx="1542197" cy="110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8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94" y="3311236"/>
            <a:ext cx="11596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১.২.১-গল্প </a:t>
            </a:r>
            <a:r>
              <a:rPr lang="en-US" sz="3600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বিষয়বস্তু বুঝবে।</a:t>
            </a: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২.৫.৩-সহজ বিষয় বর্ণনা করতে পারবে।</a:t>
            </a:r>
          </a:p>
          <a:p>
            <a:r>
              <a:rPr lang="bn-IN" sz="36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১.৩.১-পাঠে ব্যবহৃত যুক্তবর্ণ সংবলিত শব্দ ও বাক্য শুদ্ধ উচ্চারণে পড়তে পারবে ।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১.৪.১-যুক্তবর্ণ ভেঙ্গে লিখতে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8609" y="272955"/>
            <a:ext cx="6373503" cy="16377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9144" y="162789"/>
            <a:ext cx="10128740" cy="6115182"/>
            <a:chOff x="1069144" y="162789"/>
            <a:chExt cx="10128740" cy="6115182"/>
          </a:xfrm>
        </p:grpSpPr>
        <p:sp>
          <p:nvSpPr>
            <p:cNvPr id="2" name="Rectangle 1"/>
            <p:cNvSpPr/>
            <p:nvPr/>
          </p:nvSpPr>
          <p:spPr>
            <a:xfrm>
              <a:off x="1069145" y="162789"/>
              <a:ext cx="10128739" cy="107372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</a:t>
              </a:r>
              <a:r>
                <a:rPr lang="en-US" sz="9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144" y="1236517"/>
              <a:ext cx="10128739" cy="5041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7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950c55d32e3854790b4220d7cf4773-9.jpg"/>
          <p:cNvPicPr>
            <a:picLocks noChangeAspect="1"/>
          </p:cNvPicPr>
          <p:nvPr/>
        </p:nvPicPr>
        <p:blipFill rotWithShape="1">
          <a:blip r:embed="rId2"/>
          <a:srcRect t="39576"/>
          <a:stretch/>
        </p:blipFill>
        <p:spPr>
          <a:xfrm>
            <a:off x="409432" y="1910687"/>
            <a:ext cx="11386783" cy="4476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8" y="96981"/>
            <a:ext cx="651163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Alternate Process 20"/>
          <p:cNvSpPr/>
          <p:nvPr/>
        </p:nvSpPr>
        <p:spPr>
          <a:xfrm>
            <a:off x="794406" y="208572"/>
            <a:ext cx="9737264" cy="1398513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যুক্ত বর্ণ  শিখি</a:t>
            </a:r>
            <a:endParaRPr lang="en-US" sz="8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237" y="2755738"/>
            <a:ext cx="7374079" cy="1195456"/>
            <a:chOff x="263237" y="2755738"/>
            <a:chExt cx="7374079" cy="1195456"/>
          </a:xfrm>
        </p:grpSpPr>
        <p:sp>
          <p:nvSpPr>
            <p:cNvPr id="8" name="TextBox 7"/>
            <p:cNvSpPr txBox="1"/>
            <p:nvPr/>
          </p:nvSpPr>
          <p:spPr>
            <a:xfrm rot="10800000" flipV="1">
              <a:off x="263237" y="2803943"/>
              <a:ext cx="27154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</a:t>
              </a:r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ন্দ</a:t>
              </a:r>
              <a:r>
                <a:rPr lang="bn-IN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1351" y="2843198"/>
              <a:ext cx="17110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ন্দ</a:t>
              </a:r>
              <a:endPara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4825" y="2755738"/>
              <a:ext cx="1572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ন+দ</a:t>
              </a:r>
              <a:endPara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991372" y="3113150"/>
              <a:ext cx="1138995" cy="39725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421112" y="3076126"/>
              <a:ext cx="1241926" cy="39725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3237" y="3640815"/>
            <a:ext cx="7744690" cy="1200329"/>
            <a:chOff x="263237" y="3640815"/>
            <a:chExt cx="7744690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263237" y="3763605"/>
              <a:ext cx="2382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বিলু</a:t>
              </a:r>
              <a:r>
                <a:rPr lang="bn-IN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প্তি</a:t>
              </a:r>
              <a:r>
                <a:rPr lang="bn-IN" sz="5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2019" y="3640815"/>
              <a:ext cx="16744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প্ত</a:t>
              </a:r>
              <a:endPara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64825" y="3733149"/>
              <a:ext cx="1943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প+ত</a:t>
              </a:r>
              <a:endParaRPr lang="en-US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008909" y="3990109"/>
              <a:ext cx="1271151" cy="365455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421112" y="3961742"/>
              <a:ext cx="1241926" cy="39382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546" y="4596435"/>
            <a:ext cx="9739745" cy="1107996"/>
            <a:chOff x="138546" y="4596435"/>
            <a:chExt cx="9739745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138546" y="4596435"/>
              <a:ext cx="2673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স্ট্রে</a:t>
              </a:r>
              <a:r>
                <a:rPr lang="bn-IN" sz="48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লিয়া</a:t>
              </a:r>
              <a:endParaRPr lang="en-US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65764" y="4596435"/>
              <a:ext cx="11083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solidFill>
                    <a:srgbClr val="FF33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স্ট্র</a:t>
              </a:r>
              <a:endParaRPr lang="en-US" sz="66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7116" y="4656478"/>
              <a:ext cx="3841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solidFill>
                    <a:srgbClr val="FF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স+ট+র ফলা</a:t>
              </a:r>
              <a:endPara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157848" y="4927805"/>
              <a:ext cx="972519" cy="40426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421112" y="4927805"/>
              <a:ext cx="1241926" cy="40426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236" y="5333266"/>
            <a:ext cx="9060873" cy="1200329"/>
            <a:chOff x="263236" y="5333266"/>
            <a:chExt cx="9060873" cy="1200329"/>
          </a:xfrm>
        </p:grpSpPr>
        <p:sp>
          <p:nvSpPr>
            <p:cNvPr id="17" name="TextBox 16"/>
            <p:cNvSpPr txBox="1"/>
            <p:nvPr/>
          </p:nvSpPr>
          <p:spPr>
            <a:xfrm>
              <a:off x="263236" y="5532097"/>
              <a:ext cx="19257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solidFill>
                    <a:srgbClr val="A5002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জীবজন্তু</a:t>
              </a:r>
              <a:endParaRPr lang="en-US" sz="54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0060" y="5333266"/>
              <a:ext cx="6684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 smtClean="0">
                  <a:solidFill>
                    <a:srgbClr val="A5002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ন্ত</a:t>
              </a:r>
              <a:endParaRPr lang="en-US" sz="72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06836" y="5539423"/>
              <a:ext cx="3117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solidFill>
                    <a:srgbClr val="A5002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ন+ত</a:t>
              </a:r>
              <a:endParaRPr lang="en-US" sz="54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133982" y="5731299"/>
              <a:ext cx="1146077" cy="432964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4447309" y="5731299"/>
              <a:ext cx="1215729" cy="432964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186" y="1832408"/>
            <a:ext cx="7742741" cy="1200329"/>
            <a:chOff x="265186" y="1832408"/>
            <a:chExt cx="7742741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3282009" y="1832408"/>
              <a:ext cx="8711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ঙ্গ</a:t>
              </a:r>
              <a:endPara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65186" y="1832408"/>
              <a:ext cx="7742741" cy="1086034"/>
              <a:chOff x="265186" y="1832408"/>
              <a:chExt cx="7742741" cy="108603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65186" y="1995112"/>
                <a:ext cx="23810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</a:t>
                </a:r>
                <a:r>
                  <a:rPr lang="en-US" sz="5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ঙ্গ</a:t>
                </a:r>
                <a:r>
                  <a:rPr lang="en-US" sz="5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endParaRPr lang="en-US" sz="5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1939636" y="2161310"/>
                <a:ext cx="1226128" cy="447926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4246526" y="2161310"/>
                <a:ext cx="1395630" cy="426453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775827" y="1832408"/>
                <a:ext cx="22321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ঙ+গ</a:t>
                </a:r>
                <a:endParaRPr lang="en-US" sz="6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7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165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148</cp:revision>
  <dcterms:created xsi:type="dcterms:W3CDTF">2018-04-24T03:43:34Z</dcterms:created>
  <dcterms:modified xsi:type="dcterms:W3CDTF">2020-10-02T10:46:14Z</dcterms:modified>
</cp:coreProperties>
</file>