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75" r:id="rId7"/>
    <p:sldId id="269" r:id="rId8"/>
    <p:sldId id="274" r:id="rId9"/>
    <p:sldId id="272" r:id="rId10"/>
    <p:sldId id="278" r:id="rId11"/>
    <p:sldId id="282" r:id="rId12"/>
    <p:sldId id="260" r:id="rId13"/>
    <p:sldId id="266" r:id="rId14"/>
    <p:sldId id="267" r:id="rId15"/>
    <p:sldId id="268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218CC-E819-4B6F-B9E1-DA698A778F0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B104-F6D8-4E59-BC37-CDA45C5FF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20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2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1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0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81000"/>
            <a:ext cx="3429000" cy="878010"/>
          </a:xfrm>
          <a:solidFill>
            <a:srgbClr val="FFFF00"/>
          </a:solidFill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dirty="0" smtClean="0"/>
              <a:t>Welcome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71" y="3429000"/>
            <a:ext cx="4267200" cy="3200400"/>
          </a:xfrm>
          <a:prstGeom prst="rect">
            <a:avLst/>
          </a:prstGeom>
          <a:ln w="5715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627185"/>
            <a:ext cx="4438389" cy="28194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152117" cy="3200400"/>
          </a:xfrm>
          <a:ln w="5715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8600" y="2616341"/>
            <a:ext cx="37143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are they going?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3810000" cy="2590800"/>
          </a:xfrm>
          <a:prstGeom prst="rect">
            <a:avLst/>
          </a:prstGeom>
          <a:ln w="5715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257800" y="2662535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</a:t>
            </a:r>
            <a:r>
              <a:rPr lang="en-US" sz="2400" b="1" dirty="0" smtClean="0">
                <a:solidFill>
                  <a:srgbClr val="002060"/>
                </a:solidFill>
              </a:rPr>
              <a:t>are</a:t>
            </a:r>
            <a:r>
              <a:rPr lang="en-US" b="1" dirty="0" smtClean="0">
                <a:solidFill>
                  <a:srgbClr val="002060"/>
                </a:solidFill>
              </a:rPr>
              <a:t> they going?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063734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may happen?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909" y="6167735"/>
            <a:ext cx="28465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they feel?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2697163"/>
          </a:xfrm>
          <a:solidFill>
            <a:srgbClr val="FFFF00"/>
          </a:solidFill>
          <a:ln w="57150">
            <a:noFill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1.What do the people do who are living outside their house during </a:t>
            </a:r>
            <a:r>
              <a:rPr lang="en-US" sz="4000" dirty="0" err="1" smtClean="0"/>
              <a:t>Eid</a:t>
            </a:r>
            <a:r>
              <a:rPr lang="en-US" sz="4000" dirty="0" smtClean="0"/>
              <a:t> festival?</a:t>
            </a:r>
          </a:p>
          <a:p>
            <a:pPr marL="0" indent="0">
              <a:buNone/>
            </a:pPr>
            <a:r>
              <a:rPr lang="en-US" sz="4000" dirty="0" smtClean="0"/>
              <a:t>2.Whom do they want to meet?</a:t>
            </a:r>
          </a:p>
          <a:p>
            <a:pPr marL="0" indent="0">
              <a:buNone/>
            </a:pPr>
            <a:r>
              <a:rPr lang="en-US" sz="4000" dirty="0" smtClean="0"/>
              <a:t>3.What problems they might face on the roads?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8458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Group work : Discuss about the pictures and write not more than ten sentences. The presenter will present the writing. Use the clues bellow: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04800"/>
            <a:ext cx="82296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Vocabulary 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1853456" cy="707886"/>
          </a:xfrm>
          <a:prstGeom prst="rect">
            <a:avLst/>
          </a:prstGeom>
          <a:solidFill>
            <a:srgbClr val="FFFF00"/>
          </a:solidFill>
          <a:ln w="57150">
            <a:noFill/>
            <a:prstDash val="lgDashDot"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Festival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264877" y="1705708"/>
            <a:ext cx="3951146" cy="707886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 occasion of joy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8475" y="2586396"/>
            <a:ext cx="1923306" cy="523220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Rush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877" y="2609842"/>
            <a:ext cx="3250799" cy="49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2123" y="2582779"/>
            <a:ext cx="46481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sudden </a:t>
            </a:r>
            <a:r>
              <a:rPr lang="en-US" sz="2800" dirty="0" smtClean="0"/>
              <a:t>movement</a:t>
            </a:r>
            <a:r>
              <a:rPr lang="en-US" dirty="0" smtClean="0"/>
              <a:t> </a:t>
            </a:r>
            <a:r>
              <a:rPr lang="en-US" sz="2400" dirty="0" smtClean="0"/>
              <a:t>of people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522882"/>
            <a:ext cx="188838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Invisible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3558051"/>
            <a:ext cx="39624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That cannot be seen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24235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Rootless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230627"/>
            <a:ext cx="3505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Having no </a:t>
            </a:r>
            <a:r>
              <a:rPr lang="en-US" sz="2400" dirty="0" smtClean="0"/>
              <a:t>identity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25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3" grpId="0" animBg="1"/>
      <p:bldP spid="9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0"/>
            <a:ext cx="75438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open your text at page 141 and read the text silently . But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plus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 before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sentences that indicates the people who have roots, put minus (-) before the sentences that indicates rootless people.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8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  <a:solidFill>
            <a:srgbClr val="FFFF00"/>
          </a:solidFill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Evaluation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343399"/>
          </a:xfr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10100" dirty="0" smtClean="0"/>
              <a:t>1.What is the biggest religious </a:t>
            </a:r>
          </a:p>
          <a:p>
            <a:pPr marL="0" indent="0">
              <a:buNone/>
            </a:pPr>
            <a:r>
              <a:rPr lang="en-US" sz="10100" dirty="0" smtClean="0"/>
              <a:t>festival for the Muslim?</a:t>
            </a:r>
          </a:p>
          <a:p>
            <a:pPr marL="0" indent="0">
              <a:buNone/>
            </a:pPr>
            <a:r>
              <a:rPr lang="en-US" sz="10100" dirty="0" smtClean="0"/>
              <a:t>2.Where do we go to celebrate </a:t>
            </a:r>
            <a:r>
              <a:rPr lang="en-US" sz="10100" dirty="0" err="1" smtClean="0"/>
              <a:t>Eid</a:t>
            </a:r>
            <a:r>
              <a:rPr lang="en-US" sz="10100" dirty="0" smtClean="0"/>
              <a:t>?</a:t>
            </a:r>
          </a:p>
          <a:p>
            <a:pPr marL="0" indent="0">
              <a:buNone/>
            </a:pPr>
            <a:r>
              <a:rPr lang="en-US" sz="10100" dirty="0" smtClean="0"/>
              <a:t>3.Why do we celebrate </a:t>
            </a:r>
            <a:r>
              <a:rPr lang="en-US" sz="10100" dirty="0" err="1" smtClean="0"/>
              <a:t>Eid</a:t>
            </a:r>
            <a:r>
              <a:rPr lang="en-US" sz="10100" dirty="0" smtClean="0"/>
              <a:t> with our near ones?</a:t>
            </a:r>
          </a:p>
          <a:p>
            <a:pPr marL="0" indent="0">
              <a:buNone/>
            </a:pPr>
            <a:r>
              <a:rPr lang="en-US" sz="10100" dirty="0" smtClean="0"/>
              <a:t>4.What are our roots?</a:t>
            </a:r>
          </a:p>
          <a:p>
            <a:pPr marL="0" indent="0">
              <a:buNone/>
            </a:pPr>
            <a:r>
              <a:rPr lang="en-US" sz="10100" dirty="0" smtClean="0"/>
              <a:t>5.Who are rootless people?</a:t>
            </a:r>
          </a:p>
          <a:p>
            <a:endParaRPr lang="en-US" sz="10100" dirty="0" smtClean="0"/>
          </a:p>
          <a:p>
            <a:pPr marL="0" indent="0">
              <a:buNone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noFill/>
          </a:ln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Homework 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14600"/>
            <a:ext cx="8229600" cy="2057400"/>
          </a:xfrm>
          <a:solidFill>
            <a:srgbClr val="FFFF00"/>
          </a:solidFill>
          <a:ln w="5715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Write a paragraph on ‘How you observed the Last </a:t>
            </a:r>
            <a:r>
              <a:rPr lang="en-US" sz="3200" dirty="0" err="1" smtClean="0">
                <a:solidFill>
                  <a:srgbClr val="FF0000"/>
                </a:solidFill>
              </a:rPr>
              <a:t>Eid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Festival’using</a:t>
            </a:r>
            <a:r>
              <a:rPr lang="en-US" sz="3200" dirty="0" smtClean="0">
                <a:solidFill>
                  <a:srgbClr val="FF0000"/>
                </a:solidFill>
              </a:rPr>
              <a:t> past simple.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Not more than 100 words 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Thank you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3" y="2743200"/>
            <a:ext cx="6122194" cy="2905125"/>
          </a:xfrm>
        </p:spPr>
      </p:pic>
    </p:spTree>
    <p:extLst>
      <p:ext uri="{BB962C8B-B14F-4D97-AF65-F5344CB8AC3E}">
        <p14:creationId xmlns:p14="http://schemas.microsoft.com/office/powerpoint/2010/main" val="22318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562600" cy="1066800"/>
          </a:xfr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TEACHER INTRODUCE :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670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</a:rPr>
              <a:t>HASAN MD. ZONAYED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41486"/>
            <a:ext cx="381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SENIOR TEACHER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199" y="3450601"/>
            <a:ext cx="7257267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</a:rPr>
              <a:t>CHANDGAON N.M.C MODEL HIGH SCHOOL</a:t>
            </a:r>
          </a:p>
          <a:p>
            <a:r>
              <a:rPr lang="bn-BD" sz="2800" b="1" dirty="0" smtClean="0">
                <a:solidFill>
                  <a:srgbClr val="00B0F0"/>
                </a:solidFill>
              </a:rPr>
              <a:t>CHANDGAON,CHITTAGONG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Email ID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– </a:t>
            </a:r>
            <a:r>
              <a:rPr lang="bn-BD" sz="3200" dirty="0">
                <a:solidFill>
                  <a:srgbClr val="00B050"/>
                </a:solidFill>
              </a:rPr>
              <a:t>hasantr1971</a:t>
            </a:r>
            <a:r>
              <a:rPr lang="en-US" sz="3200" dirty="0">
                <a:solidFill>
                  <a:srgbClr val="00B050"/>
                </a:solidFill>
              </a:rPr>
              <a:t>@gmail.com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Phone - </a:t>
            </a:r>
            <a:r>
              <a:rPr lang="bn-BD" sz="3200" dirty="0">
                <a:solidFill>
                  <a:srgbClr val="0070C0"/>
                </a:solidFill>
              </a:rPr>
              <a:t>01715433150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45163"/>
          </a:xfr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 : English For Today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     : 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     : Twelve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– 01: ‘My roots’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     : 50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6347713" cy="1320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 :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80088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Ss</a:t>
            </a:r>
            <a:r>
              <a:rPr lang="en-US" sz="4800" b="1" dirty="0" smtClean="0">
                <a:solidFill>
                  <a:srgbClr val="7030A0"/>
                </a:solidFill>
              </a:rPr>
              <a:t> will be able to :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73925"/>
            <a:ext cx="81065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increase four skills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22" y="3256170"/>
            <a:ext cx="570327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4400" dirty="0" smtClean="0">
                <a:solidFill>
                  <a:srgbClr val="7030A0"/>
                </a:solidFill>
              </a:rPr>
              <a:t>2.Narrate </a:t>
            </a:r>
            <a:r>
              <a:rPr lang="en-US" sz="4400" dirty="0" smtClean="0">
                <a:solidFill>
                  <a:srgbClr val="7030A0"/>
                </a:solidFill>
              </a:rPr>
              <a:t>an event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31675"/>
            <a:ext cx="838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3.Compare </a:t>
            </a:r>
            <a:r>
              <a:rPr lang="en-US" sz="3600" b="1" dirty="0" smtClean="0">
                <a:solidFill>
                  <a:srgbClr val="00B050"/>
                </a:solidFill>
              </a:rPr>
              <a:t>between human roots and rootless persons.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00"/>
            <a:ext cx="8305800" cy="1143000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do you see in the picture?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05800" cy="37338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2780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  <a:solidFill>
            <a:srgbClr val="FFFF00"/>
          </a:solidFill>
          <a:ln w="57150">
            <a:noFill/>
          </a:ln>
        </p:spPr>
        <p:txBody>
          <a:bodyPr>
            <a:normAutofit/>
          </a:bodyPr>
          <a:lstStyle/>
          <a:p>
            <a:r>
              <a:rPr lang="en-US" sz="6000" dirty="0"/>
              <a:t>T</a:t>
            </a:r>
            <a:r>
              <a:rPr lang="en-US" sz="6000" dirty="0" smtClean="0"/>
              <a:t>oday’s lesson is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038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My roots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0"/>
            <a:ext cx="4648200" cy="533400"/>
          </a:xfrm>
          <a:solidFill>
            <a:srgbClr val="FFFF00"/>
          </a:solidFill>
          <a:ln w="5715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B050"/>
                </a:solidFill>
              </a:rPr>
              <a:t>What are the people doing ?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4038600" cy="3905250"/>
          </a:xfrm>
          <a:noFill/>
          <a:ln w="5715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8150"/>
            <a:ext cx="4281054" cy="3981450"/>
          </a:xfrm>
          <a:prstGeom prst="rect">
            <a:avLst/>
          </a:prstGeom>
          <a:ln w="5715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53000" y="4648200"/>
            <a:ext cx="381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What are they doing?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171420"/>
            <a:ext cx="518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people usually do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Let’s see some pictures. But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239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1.Why people rush ? 2.Where they go?  3.How are they </a:t>
            </a:r>
            <a:r>
              <a:rPr lang="en-US" sz="4800" dirty="0" smtClean="0">
                <a:solidFill>
                  <a:srgbClr val="FF0000"/>
                </a:solidFill>
              </a:rPr>
              <a:t>feeling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962400" cy="28955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429000" cy="29234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3429000" cy="2590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3886200" cy="2625435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2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1266</TotalTime>
  <Words>324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Trebuchet MS</vt:lpstr>
      <vt:lpstr>Vrinda</vt:lpstr>
      <vt:lpstr>Wingdings 3</vt:lpstr>
      <vt:lpstr>Facet</vt:lpstr>
      <vt:lpstr>Welcome </vt:lpstr>
      <vt:lpstr>TEACHER INTRODUCE :</vt:lpstr>
      <vt:lpstr>PowerPoint Presentation</vt:lpstr>
      <vt:lpstr>Learning outcome :</vt:lpstr>
      <vt:lpstr>What do you see in the picture?</vt:lpstr>
      <vt:lpstr>Today’s lesson is </vt:lpstr>
      <vt:lpstr>What are the people doing ?</vt:lpstr>
      <vt:lpstr>PowerPoint Presentation</vt:lpstr>
      <vt:lpstr>PowerPoint Presentation</vt:lpstr>
      <vt:lpstr>PowerPoint Presentation</vt:lpstr>
      <vt:lpstr>PowerPoint Presentation</vt:lpstr>
      <vt:lpstr>Vocabulary :</vt:lpstr>
      <vt:lpstr>PowerPoint Presentation</vt:lpstr>
      <vt:lpstr>Evaluation :</vt:lpstr>
      <vt:lpstr>Homework :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class.</dc:title>
  <dc:creator>am</dc:creator>
  <cp:lastModifiedBy>Tipu</cp:lastModifiedBy>
  <cp:revision>261</cp:revision>
  <dcterms:created xsi:type="dcterms:W3CDTF">2006-08-16T00:00:00Z</dcterms:created>
  <dcterms:modified xsi:type="dcterms:W3CDTF">2016-09-07T09:20:17Z</dcterms:modified>
</cp:coreProperties>
</file>