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slideMasters/slideMaster2.xml" ContentType="application/vnd.openxmlformats-officedocument.presentationml.slideMaster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autoCompressPictures="0">
  <p:sldMasterIdLst>
    <p:sldMasterId id="2147483648" r:id="rId1"/>
    <p:sldMasterId id="2147483649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type="screen4x3" cy="6858000" cx="9144000"/>
  <p:notesSz cx="6858000" cy="9144000"/>
  <p:defaultTextStyle>
    <a:defPPr>
      <a:defRPr lang="en-US"/>
    </a:defPPr>
    <a:lvl1pPr algn="l" defTabSz="4572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42" y="31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tableStyles" Target="tableStyle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8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81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815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81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81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3145730" name="Straight Connector 16"/>
            <p:cNvCxnSpPr>
              <a:cxnSpLocks/>
            </p:cNvCxnSpPr>
            <p:nvPr/>
          </p:nvCxnSpPr>
          <p:spPr>
            <a:xfrm flipV="1">
              <a:off x="5130830" y="4175605"/>
              <a:ext cx="4022475" cy="2682396"/>
            </a:xfrm>
            <a:prstGeom prst="line"/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5731" name="Straight Connector 17"/>
            <p:cNvCxnSpPr>
              <a:cxnSpLocks/>
            </p:cNvCxnSpPr>
            <p:nvPr/>
          </p:nvCxnSpPr>
          <p:spPr>
            <a:xfrm>
              <a:off x="7042707" y="0"/>
              <a:ext cx="1219200" cy="6858000"/>
            </a:xfrm>
            <a:prstGeom prst="line"/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4858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9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9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9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9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9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9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96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ah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48597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598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algn="r" indent="0" marL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BBA2FE5-7E13-46D6-8B08-11C5012363E9}" type="datetimeFigureOut">
              <a:rPr lang="en-US" smtClean="0"/>
              <a:t>05-Oct-20</a:t>
            </a:fld>
            <a:endParaRPr lang="en-US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4B32EF3-0FBA-4983-90FC-224A374AC7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8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5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b="0" cap="none" sz="4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786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algn="l" indent="0" marL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78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BBA2FE5-7E13-46D6-8B08-11C5012363E9}" type="datetimeFigureOut">
              <a:rPr lang="en-US" smtClean="0"/>
              <a:t>05-Oct-20</a:t>
            </a:fld>
            <a:endParaRPr lang="en-US"/>
          </a:p>
        </p:txBody>
      </p:sp>
      <p:sp>
        <p:nvSpPr>
          <p:cNvPr id="104878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8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4B32EF3-0FBA-4983-90FC-224A374AC7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7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0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b="0" cap="none" sz="4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74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indent="0" marL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indent="0" marL="457200">
              <a:buFontTx/>
              <a:buNone/>
            </a:lvl2pPr>
            <a:lvl3pPr indent="0" marL="914400">
              <a:buFontTx/>
              <a:buNone/>
            </a:lvl3pPr>
            <a:lvl4pPr indent="0" marL="1371600">
              <a:buFontTx/>
              <a:buNone/>
            </a:lvl4pPr>
            <a:lvl5pPr indent="0" marL="1828800">
              <a:buFontTx/>
              <a:buNone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742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algn="l" indent="0" marL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74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BBA2FE5-7E13-46D6-8B08-11C5012363E9}" type="datetimeFigureOut">
              <a:rPr lang="en-US" smtClean="0"/>
              <a:t>05-Oct-20</a:t>
            </a:fld>
            <a:endParaRPr lang="en-US"/>
          </a:p>
        </p:txBody>
      </p:sp>
      <p:sp>
        <p:nvSpPr>
          <p:cNvPr id="104874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4B32EF3-0FBA-4983-90FC-224A374AC786}" type="slidenum">
              <a:rPr lang="en-US" smtClean="0"/>
              <a:t>‹#›</a:t>
            </a:fld>
            <a:endParaRPr lang="en-US"/>
          </a:p>
        </p:txBody>
      </p:sp>
      <p:sp>
        <p:nvSpPr>
          <p:cNvPr id="1048746" name="TextBox 23"/>
          <p:cNvSpPr txBox="1"/>
          <p:nvPr/>
        </p:nvSpPr>
        <p:spPr>
          <a:xfrm>
            <a:off x="482711" y="790378"/>
            <a:ext cx="457319" cy="584776"/>
          </a:xfrm>
          <a:prstGeom prst="rect"/>
        </p:spPr>
        <p:txBody>
          <a:bodyPr anchor="ctr" bIns="45720" lIns="91440" rIns="91440" rtlCol="0" tIns="45720" vert="horz">
            <a:noAutofit/>
          </a:bodyPr>
          <a:p>
            <a:pPr lvl="0"/>
            <a:r>
              <a:rPr baseline="0" dirty="0" sz="8000" lang="en-US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048747" name="TextBox 24"/>
          <p:cNvSpPr txBox="1"/>
          <p:nvPr/>
        </p:nvSpPr>
        <p:spPr>
          <a:xfrm>
            <a:off x="6747699" y="2886556"/>
            <a:ext cx="457319" cy="584776"/>
          </a:xfrm>
          <a:prstGeom prst="rect"/>
        </p:spPr>
        <p:txBody>
          <a:bodyPr anchor="ctr" bIns="45720" lIns="91440" rIns="91440" rtlCol="0" tIns="45720" vert="horz">
            <a:noAutofit/>
          </a:bodyPr>
          <a:p>
            <a:pPr lvl="0"/>
            <a:r>
              <a:rPr baseline="0" dirty="0" sz="8000" lang="en-US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8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5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b="0" cap="none" sz="4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776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algn="l" indent="0" marL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77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BBA2FE5-7E13-46D6-8B08-11C5012363E9}" type="datetimeFigureOut">
              <a:rPr lang="en-US" smtClean="0"/>
              <a:t>05-Oct-20</a:t>
            </a:fld>
            <a:endParaRPr lang="en-US"/>
          </a:p>
        </p:txBody>
      </p:sp>
      <p:sp>
        <p:nvSpPr>
          <p:cNvPr id="104877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7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4B32EF3-0FBA-4983-90FC-224A374AC7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7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b="0" cap="none" sz="4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73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indent="0" marL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marL="457200">
              <a:buFontTx/>
              <a:buNone/>
            </a:lvl2pPr>
            <a:lvl3pPr indent="0" marL="914400">
              <a:buFontTx/>
              <a:buNone/>
            </a:lvl3pPr>
            <a:lvl4pPr indent="0" marL="1371600">
              <a:buFontTx/>
              <a:buNone/>
            </a:lvl4pPr>
            <a:lvl5pPr indent="0" marL="1828800">
              <a:buFontTx/>
              <a:buNone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734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algn="l" indent="0" marL="0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7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BBA2FE5-7E13-46D6-8B08-11C5012363E9}" type="datetimeFigureOut">
              <a:rPr lang="en-US" smtClean="0"/>
              <a:t>05-Oct-20</a:t>
            </a:fld>
            <a:endParaRPr lang="en-US"/>
          </a:p>
        </p:txBody>
      </p:sp>
      <p:sp>
        <p:nvSpPr>
          <p:cNvPr id="10487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4B32EF3-0FBA-4983-90FC-224A374AC786}" type="slidenum">
              <a:rPr lang="en-US" smtClean="0"/>
              <a:t>‹#›</a:t>
            </a:fld>
            <a:endParaRPr lang="en-US"/>
          </a:p>
        </p:txBody>
      </p:sp>
      <p:sp>
        <p:nvSpPr>
          <p:cNvPr id="1048738" name="TextBox 23"/>
          <p:cNvSpPr txBox="1"/>
          <p:nvPr/>
        </p:nvSpPr>
        <p:spPr>
          <a:xfrm>
            <a:off x="482711" y="790378"/>
            <a:ext cx="457319" cy="584776"/>
          </a:xfrm>
          <a:prstGeom prst="rect"/>
        </p:spPr>
        <p:txBody>
          <a:bodyPr anchor="ctr" bIns="45720" lIns="91440" rIns="91440" rtlCol="0" tIns="45720" vert="horz">
            <a:noAutofit/>
          </a:bodyPr>
          <a:p>
            <a:pPr lvl="0"/>
            <a:r>
              <a:rPr baseline="0" dirty="0" sz="8000" lang="en-US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048739" name="TextBox 24"/>
          <p:cNvSpPr txBox="1"/>
          <p:nvPr/>
        </p:nvSpPr>
        <p:spPr>
          <a:xfrm>
            <a:off x="6747699" y="2886556"/>
            <a:ext cx="457319" cy="584776"/>
          </a:xfrm>
          <a:prstGeom prst="rect"/>
        </p:spPr>
        <p:txBody>
          <a:bodyPr anchor="ctr" bIns="45720" lIns="91440" rIns="91440" rtlCol="0" tIns="45720" vert="horz">
            <a:noAutofit/>
          </a:bodyPr>
          <a:p>
            <a:pPr lvl="0"/>
            <a:r>
              <a:rPr baseline="0" dirty="0" sz="8000" lang="en-US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8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6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b="0" cap="none" sz="4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797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indent="0" marL="0">
              <a:buFontTx/>
              <a:buNone/>
              <a:defRPr sz="2400">
                <a:solidFill>
                  <a:schemeClr val="accent1"/>
                </a:solidFill>
              </a:defRPr>
            </a:lvl1pPr>
            <a:lvl2pPr indent="0" marL="457200">
              <a:buFontTx/>
              <a:buNone/>
            </a:lvl2pPr>
            <a:lvl3pPr indent="0" marL="914400">
              <a:buFontTx/>
              <a:buNone/>
            </a:lvl3pPr>
            <a:lvl4pPr indent="0" marL="1371600">
              <a:buFontTx/>
              <a:buNone/>
            </a:lvl4pPr>
            <a:lvl5pPr indent="0" marL="1828800">
              <a:buFontTx/>
              <a:buNone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798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algn="l" indent="0" marL="0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7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BBA2FE5-7E13-46D6-8B08-11C5012363E9}" type="datetimeFigureOut">
              <a:rPr lang="en-US" smtClean="0"/>
              <a:t>05-Oct-20</a:t>
            </a:fld>
            <a:endParaRPr lang="en-US"/>
          </a:p>
        </p:txBody>
      </p:sp>
      <p:sp>
        <p:nvSpPr>
          <p:cNvPr id="10488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8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4B32EF3-0FBA-4983-90FC-224A374AC7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7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755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75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BBA2FE5-7E13-46D6-8B08-11C5012363E9}" type="datetimeFigureOut">
              <a:rPr lang="en-US" smtClean="0"/>
              <a:t>05-Oct-20</a:t>
            </a:fld>
            <a:endParaRPr lang="en-US"/>
          </a:p>
        </p:txBody>
      </p:sp>
      <p:sp>
        <p:nvSpPr>
          <p:cNvPr id="104875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4B32EF3-0FBA-4983-90FC-224A374AC7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8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8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anchor="ctr" vert="eaVert"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809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8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BBA2FE5-7E13-46D6-8B08-11C5012363E9}" type="datetimeFigureOut">
              <a:rPr lang="en-US" smtClean="0"/>
              <a:t>05-Oct-20</a:t>
            </a:fld>
            <a:endParaRPr lang="en-US"/>
          </a:p>
        </p:txBody>
      </p:sp>
      <p:sp>
        <p:nvSpPr>
          <p:cNvPr id="10488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8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4B32EF3-0FBA-4983-90FC-224A374AC7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anchor="t" wrap="none">
            <a:normAutofit/>
          </a:bodyPr>
          <a:lstStyle>
            <a:lvl1pPr algn="r">
              <a:defRPr b="0" sz="7200" spc="-225">
                <a:gradFill flip="none" rotWithShape="1">
                  <a:gsLst>
                    <a:gs pos="1000">
                      <a:schemeClr val="bg1">
                        <a:lumMod val="41000"/>
                        <a:lumOff val="59000"/>
                      </a:schemeClr>
                    </a:gs>
                    <a:gs pos="32000">
                      <a:schemeClr val="tx1">
                        <a:lumMod val="8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</a:gradFill>
                <a:effectLst>
                  <a:outerShdw blurRad="469900" dir="5400000" dist="342900" rotWithShape="0" sy="-2000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1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algn="r" indent="0" marL="0">
              <a:buNone/>
              <a:defRPr b="0" sz="2400">
                <a:gradFill flip="none" rotWithShape="1">
                  <a:gsLst>
                    <a:gs pos="0">
                      <a:schemeClr val="tx2">
                        <a:lumMod val="90000"/>
                        <a:lumOff val="10000"/>
                      </a:schemeClr>
                    </a:gs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  <a:latin typeface="+mj-lt"/>
              </a:defRPr>
            </a:lvl1pPr>
            <a:lvl2pPr algn="ctr" indent="0" marL="342900">
              <a:buNone/>
              <a:defRPr sz="1500"/>
            </a:lvl2pPr>
            <a:lvl3pPr algn="ctr" indent="0" marL="685800">
              <a:buNone/>
              <a:defRPr sz="1350"/>
            </a:lvl3pPr>
            <a:lvl4pPr algn="ctr" indent="0" marL="1028700">
              <a:buNone/>
              <a:defRPr sz="1200"/>
            </a:lvl4pPr>
            <a:lvl5pPr algn="ctr" indent="0" marL="1371600">
              <a:buNone/>
              <a:defRPr sz="1200"/>
            </a:lvl5pPr>
            <a:lvl6pPr algn="ctr" indent="0" marL="1714500">
              <a:buNone/>
              <a:defRPr sz="1200"/>
            </a:lvl6pPr>
            <a:lvl7pPr algn="ctr" indent="0" marL="2057400">
              <a:buNone/>
              <a:defRPr sz="1200"/>
            </a:lvl7pPr>
            <a:lvl8pPr algn="ctr" indent="0" marL="2400300">
              <a:buNone/>
              <a:defRPr sz="1200"/>
            </a:lvl8pPr>
            <a:lvl9pPr algn="ctr" indent="0" marL="2743200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dirty="0" lang="en-US"/>
          </a:p>
        </p:txBody>
      </p:sp>
      <p:sp>
        <p:nvSpPr>
          <p:cNvPr id="104861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CD19FB2-3AAB-4D03-B13A-2960828C78E3}" type="datetimeFigureOut">
              <a:rPr lang="en-US" smtClean="0"/>
              <a:t>05-Oct-20</a:t>
            </a:fld>
            <a:endParaRPr dirty="0" lang="en-US"/>
          </a:p>
        </p:txBody>
      </p:sp>
      <p:sp>
        <p:nvSpPr>
          <p:cNvPr id="104861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1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2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3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9916976-5D93-46E4-A98A-FAD63E4D0EA8}" type="datetimeFigureOut">
              <a:rPr lang="en-US" smtClean="0"/>
              <a:t>05-Oct-20</a:t>
            </a:fld>
            <a:endParaRPr dirty="0" lang="en-US"/>
          </a:p>
        </p:txBody>
      </p:sp>
      <p:sp>
        <p:nvSpPr>
          <p:cNvPr id="10486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anchor="t" wrap="none">
            <a:normAutofit/>
          </a:bodyPr>
          <a:lstStyle>
            <a:lvl1pPr algn="l">
              <a:defRPr b="0" sz="7200" spc="-225">
                <a:gradFill flip="none" rotWithShape="1">
                  <a:gsLst>
                    <a:gs pos="0">
                      <a:schemeClr val="bg1">
                        <a:lumMod val="47000"/>
                        <a:lumOff val="53000"/>
                      </a:schemeClr>
                    </a:gs>
                    <a:gs pos="32000">
                      <a:schemeClr val="tx1">
                        <a:lumMod val="8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</a:gradFill>
                <a:effectLst>
                  <a:outerShdw blurRad="469900" dir="5400000" dist="342900" rotWithShape="0" sy="-2000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63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algn="l" indent="0" marL="0">
              <a:buNone/>
              <a:defRPr b="0" sz="2400">
                <a:gradFill flip="none" rotWithShape="1">
                  <a:gsLst>
                    <a:gs pos="0">
                      <a:schemeClr val="tx2">
                        <a:lumMod val="90000"/>
                        <a:lumOff val="10000"/>
                      </a:schemeClr>
                    </a:gs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  <a:latin typeface="+mj-lt"/>
              </a:defRPr>
            </a:lvl1pPr>
            <a:lvl2pPr algn="ctr" indent="0" marL="342900">
              <a:buNone/>
              <a:defRPr sz="1500"/>
            </a:lvl2pPr>
            <a:lvl3pPr algn="ctr" indent="0" marL="685800">
              <a:buNone/>
              <a:defRPr sz="1350"/>
            </a:lvl3pPr>
            <a:lvl4pPr algn="ctr" indent="0" marL="1028700">
              <a:buNone/>
              <a:defRPr sz="1200"/>
            </a:lvl4pPr>
            <a:lvl5pPr algn="ctr" indent="0" marL="1371600">
              <a:buNone/>
              <a:defRPr sz="1200"/>
            </a:lvl5pPr>
            <a:lvl6pPr algn="ctr" indent="0" marL="1714500">
              <a:buNone/>
              <a:defRPr sz="1200"/>
            </a:lvl6pPr>
            <a:lvl7pPr algn="ctr" indent="0" marL="2057400">
              <a:buNone/>
              <a:defRPr sz="1200"/>
            </a:lvl7pPr>
            <a:lvl8pPr algn="ctr" indent="0" marL="2400300">
              <a:buNone/>
              <a:defRPr sz="1200"/>
            </a:lvl8pPr>
            <a:lvl9pPr algn="ctr" indent="0" marL="2743200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dirty="0" lang="en-US"/>
          </a:p>
        </p:txBody>
      </p:sp>
      <p:sp>
        <p:nvSpPr>
          <p:cNvPr id="104866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F39F4F5-F4D2-4D2A-AB60-88D37ADCB869}" type="datetimeFigureOut">
              <a:rPr lang="en-US" smtClean="0"/>
              <a:t>05-Oct-20</a:t>
            </a:fld>
            <a:endParaRPr dirty="0" lang="en-US"/>
          </a:p>
        </p:txBody>
      </p:sp>
      <p:sp>
        <p:nvSpPr>
          <p:cNvPr id="104866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8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781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78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BBA2FE5-7E13-46D6-8B08-11C5012363E9}" type="datetimeFigureOut">
              <a:rPr lang="en-US" smtClean="0"/>
              <a:t>05-Oct-20</a:t>
            </a:fld>
            <a:endParaRPr lang="en-US"/>
          </a:p>
        </p:txBody>
      </p:sp>
      <p:sp>
        <p:nvSpPr>
          <p:cNvPr id="104878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8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4B32EF3-0FBA-4983-90FC-224A374AC7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6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708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709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7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23BC6CE-6D1E-47E5-8859-F31AC5380EB2}" type="datetimeFigureOut">
              <a:rPr lang="en-US" smtClean="0"/>
              <a:t>05-Oct-20</a:t>
            </a:fld>
            <a:endParaRPr dirty="0" lang="en-US"/>
          </a:p>
        </p:txBody>
      </p:sp>
      <p:sp>
        <p:nvSpPr>
          <p:cNvPr id="10487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7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45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indent="0" marL="0">
              <a:buNone/>
              <a:defRPr b="0" sz="2000">
                <a:gradFill>
                  <a:gsLst>
                    <a:gs pos="0">
                      <a:schemeClr val="tx2">
                        <a:lumMod val="90000"/>
                        <a:lumOff val="10000"/>
                      </a:schemeClr>
                    </a:gs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indent="0" marL="342900">
              <a:buNone/>
              <a:defRPr b="1" sz="1500"/>
            </a:lvl2pPr>
            <a:lvl3pPr indent="0" marL="685800">
              <a:buNone/>
              <a:defRPr b="1" sz="1350"/>
            </a:lvl3pPr>
            <a:lvl4pPr indent="0" marL="1028700">
              <a:buNone/>
              <a:defRPr b="1" sz="1200"/>
            </a:lvl4pPr>
            <a:lvl5pPr indent="0" marL="1371600">
              <a:buNone/>
              <a:defRPr b="1" sz="1200"/>
            </a:lvl5pPr>
            <a:lvl6pPr indent="0" marL="1714500">
              <a:buNone/>
              <a:defRPr b="1" sz="1200"/>
            </a:lvl6pPr>
            <a:lvl7pPr indent="0" marL="2057400">
              <a:buNone/>
              <a:defRPr b="1" sz="1200"/>
            </a:lvl7pPr>
            <a:lvl8pPr indent="0" marL="2400300">
              <a:buNone/>
              <a:defRPr b="1" sz="1200"/>
            </a:lvl8pPr>
            <a:lvl9pPr indent="0" marL="2743200">
              <a:buNone/>
              <a:defRPr b="1"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46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4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anchor="b" bIns="45720" lIns="91440" rIns="91440" rtlCol="0" tIns="45720" vert="horz">
            <a:normAutofit/>
          </a:bodyPr>
          <a:lstStyle>
            <a:lvl1pPr>
              <a:buNone/>
              <a:defRPr b="0" sz="2000" lang="en-US">
                <a:gradFill>
                  <a:gsLst>
                    <a:gs pos="0">
                      <a:schemeClr val="tx2">
                        <a:lumMod val="90000"/>
                        <a:lumOff val="10000"/>
                      </a:schemeClr>
                    </a:gs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indent="0" lvl="0" marL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48648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4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1B4E7C4-4DA4-404D-9965-B13F2DD7D8BF}" type="datetimeFigureOut">
              <a:rPr lang="en-US" smtClean="0"/>
              <a:t>05-Oct-20</a:t>
            </a:fld>
            <a:endParaRPr dirty="0" lang="en-US"/>
          </a:p>
        </p:txBody>
      </p:sp>
      <p:sp>
        <p:nvSpPr>
          <p:cNvPr id="104865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5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5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76FB7AA-4A53-424F-AD41-70827B6504BA}" type="datetimeFigureOut">
              <a:rPr lang="en-US" smtClean="0"/>
              <a:t>05-Oct-20</a:t>
            </a:fld>
            <a:endParaRPr dirty="0" lang="en-US"/>
          </a:p>
        </p:txBody>
      </p:sp>
      <p:sp>
        <p:nvSpPr>
          <p:cNvPr id="104865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5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6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7884882-FB12-4BC8-9960-9AD8104D7FAE}" type="datetimeFigureOut">
              <a:rPr lang="en-US" smtClean="0"/>
              <a:t>05-Oct-20</a:t>
            </a:fld>
            <a:endParaRPr dirty="0" lang="en-US"/>
          </a:p>
        </p:txBody>
      </p:sp>
      <p:sp>
        <p:nvSpPr>
          <p:cNvPr id="104870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70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34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35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indent="0" marL="0">
              <a:buNone/>
              <a:defRPr sz="1400">
                <a:gradFill>
                  <a:gsLst>
                    <a:gs pos="0">
                      <a:schemeClr val="tx1"/>
                    </a:gs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indent="0" marL="342900">
              <a:buNone/>
              <a:defRPr sz="1050"/>
            </a:lvl2pPr>
            <a:lvl3pPr indent="0" marL="685800">
              <a:buNone/>
              <a:defRPr sz="900"/>
            </a:lvl3pPr>
            <a:lvl4pPr indent="0" marL="1028700">
              <a:buNone/>
              <a:defRPr sz="750"/>
            </a:lvl4pPr>
            <a:lvl5pPr indent="0" marL="1371600">
              <a:buNone/>
              <a:defRPr sz="750"/>
            </a:lvl5pPr>
            <a:lvl6pPr indent="0" marL="1714500">
              <a:buNone/>
              <a:defRPr sz="750"/>
            </a:lvl6pPr>
            <a:lvl7pPr indent="0" marL="2057400">
              <a:buNone/>
              <a:defRPr sz="750"/>
            </a:lvl7pPr>
            <a:lvl8pPr indent="0" marL="2400300">
              <a:buNone/>
              <a:defRPr sz="750"/>
            </a:lvl8pPr>
            <a:lvl9pPr indent="0" marL="274320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3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7D1BD23-6E54-4D9D-AD88-A2813C73CC25}" type="datetimeFigureOut">
              <a:rPr lang="en-US" smtClean="0"/>
              <a:t>05-Oct-20</a:t>
            </a:fld>
            <a:endParaRPr dirty="0" lang="en-US"/>
          </a:p>
        </p:txBody>
      </p:sp>
      <p:sp>
        <p:nvSpPr>
          <p:cNvPr id="104863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3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8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99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2400"/>
            </a:lvl1pPr>
            <a:lvl2pPr indent="0" marL="342900">
              <a:buNone/>
              <a:defRPr sz="2100"/>
            </a:lvl2pPr>
            <a:lvl3pPr indent="0" marL="685800">
              <a:buNone/>
              <a:defRPr sz="1800"/>
            </a:lvl3pPr>
            <a:lvl4pPr indent="0" marL="1028700">
              <a:buNone/>
              <a:defRPr sz="1500"/>
            </a:lvl4pPr>
            <a:lvl5pPr indent="0" marL="1371600">
              <a:buNone/>
              <a:defRPr sz="1500"/>
            </a:lvl5pPr>
            <a:lvl6pPr indent="0" marL="1714500">
              <a:buNone/>
              <a:defRPr sz="1500"/>
            </a:lvl6pPr>
            <a:lvl7pPr indent="0" marL="2057400">
              <a:buNone/>
              <a:defRPr sz="1500"/>
            </a:lvl7pPr>
            <a:lvl8pPr indent="0" marL="2400300">
              <a:buNone/>
              <a:defRPr sz="1500"/>
            </a:lvl8pPr>
            <a:lvl9pPr indent="0" marL="274320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dirty="0" lang="en-US"/>
          </a:p>
        </p:txBody>
      </p:sp>
      <p:sp>
        <p:nvSpPr>
          <p:cNvPr id="1048700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indent="0" marL="0">
              <a:buNone/>
              <a:defRPr sz="1400">
                <a:gradFill>
                  <a:gsLst>
                    <a:gs pos="0">
                      <a:schemeClr val="tx1"/>
                    </a:gs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indent="0" marL="342900">
              <a:buNone/>
              <a:defRPr sz="1050"/>
            </a:lvl2pPr>
            <a:lvl3pPr indent="0" marL="685800">
              <a:buNone/>
              <a:defRPr sz="900"/>
            </a:lvl3pPr>
            <a:lvl4pPr indent="0" marL="1028700">
              <a:buNone/>
              <a:defRPr sz="750"/>
            </a:lvl4pPr>
            <a:lvl5pPr indent="0" marL="1371600">
              <a:buNone/>
              <a:defRPr sz="750"/>
            </a:lvl5pPr>
            <a:lvl6pPr indent="0" marL="1714500">
              <a:buNone/>
              <a:defRPr sz="750"/>
            </a:lvl6pPr>
            <a:lvl7pPr indent="0" marL="2057400">
              <a:buNone/>
              <a:defRPr sz="750"/>
            </a:lvl7pPr>
            <a:lvl8pPr indent="0" marL="2400300">
              <a:buNone/>
              <a:defRPr sz="750"/>
            </a:lvl8pPr>
            <a:lvl9pPr indent="0" marL="274320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70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471A834-4F3C-4AF9-9C74-05EC35A0F292}" type="datetimeFigureOut">
              <a:rPr lang="en-US" smtClean="0"/>
              <a:t>05-Oct-20</a:t>
            </a:fld>
            <a:endParaRPr dirty="0" lang="en-US"/>
          </a:p>
        </p:txBody>
      </p:sp>
      <p:sp>
        <p:nvSpPr>
          <p:cNvPr id="104870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70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57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indent="0" marL="0">
              <a:buNone/>
              <a:defRPr sz="2400"/>
            </a:lvl1pPr>
            <a:lvl2pPr indent="0" marL="342900">
              <a:buNone/>
              <a:defRPr sz="2100"/>
            </a:lvl2pPr>
            <a:lvl3pPr indent="0" marL="685800">
              <a:buNone/>
              <a:defRPr sz="1800"/>
            </a:lvl3pPr>
            <a:lvl4pPr indent="0" marL="1028700">
              <a:buNone/>
              <a:defRPr sz="1500"/>
            </a:lvl4pPr>
            <a:lvl5pPr indent="0" marL="1371600">
              <a:buNone/>
              <a:defRPr sz="1500"/>
            </a:lvl5pPr>
            <a:lvl6pPr indent="0" marL="1714500">
              <a:buNone/>
              <a:defRPr sz="1500"/>
            </a:lvl6pPr>
            <a:lvl7pPr indent="0" marL="2057400">
              <a:buNone/>
              <a:defRPr sz="1500"/>
            </a:lvl7pPr>
            <a:lvl8pPr indent="0" marL="2400300">
              <a:buNone/>
              <a:defRPr sz="1500"/>
            </a:lvl8pPr>
            <a:lvl9pPr indent="0" marL="274320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dirty="0" lang="en-US"/>
          </a:p>
        </p:txBody>
      </p:sp>
      <p:sp>
        <p:nvSpPr>
          <p:cNvPr id="1048658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indent="0" marL="0">
              <a:buNone/>
              <a:defRPr sz="1200">
                <a:gradFill>
                  <a:gsLst>
                    <a:gs pos="0">
                      <a:schemeClr val="tx1"/>
                    </a:gs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indent="0" marL="342900">
              <a:buNone/>
              <a:defRPr sz="1050"/>
            </a:lvl2pPr>
            <a:lvl3pPr indent="0" marL="685800">
              <a:buNone/>
              <a:defRPr sz="900"/>
            </a:lvl3pPr>
            <a:lvl4pPr indent="0" marL="1028700">
              <a:buNone/>
              <a:defRPr sz="750"/>
            </a:lvl4pPr>
            <a:lvl5pPr indent="0" marL="1371600">
              <a:buNone/>
              <a:defRPr sz="750"/>
            </a:lvl5pPr>
            <a:lvl6pPr indent="0" marL="1714500">
              <a:buNone/>
              <a:defRPr sz="750"/>
            </a:lvl6pPr>
            <a:lvl7pPr indent="0" marL="2057400">
              <a:buNone/>
              <a:defRPr sz="750"/>
            </a:lvl7pPr>
            <a:lvl8pPr indent="0" marL="2400300">
              <a:buNone/>
              <a:defRPr sz="750"/>
            </a:lvl8pPr>
            <a:lvl9pPr indent="0" marL="274320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5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B80C674-7DFC-42FE-B9CD-82963CDB1557}" type="datetimeFigureOut">
              <a:rPr lang="en-US" smtClean="0"/>
              <a:t>05-Oct-20</a:t>
            </a:fld>
            <a:endParaRPr dirty="0" lang="en-US"/>
          </a:p>
        </p:txBody>
      </p:sp>
      <p:sp>
        <p:nvSpPr>
          <p:cNvPr id="104866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6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7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3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71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indent="0" marL="0">
              <a:buNone/>
              <a:defRPr sz="1200"/>
            </a:lvl1pPr>
            <a:lvl2pPr indent="0" marL="342900">
              <a:buNone/>
              <a:defRPr sz="1050"/>
            </a:lvl2pPr>
            <a:lvl3pPr indent="0" marL="685800">
              <a:buNone/>
              <a:defRPr sz="900"/>
            </a:lvl3pPr>
            <a:lvl4pPr indent="0" marL="1028700">
              <a:buNone/>
              <a:defRPr sz="750"/>
            </a:lvl4pPr>
            <a:lvl5pPr indent="0" marL="1371600">
              <a:buNone/>
              <a:defRPr sz="750"/>
            </a:lvl5pPr>
            <a:lvl6pPr indent="0" marL="1714500">
              <a:buNone/>
              <a:defRPr sz="750"/>
            </a:lvl6pPr>
            <a:lvl7pPr indent="0" marL="2057400">
              <a:buNone/>
              <a:defRPr sz="750"/>
            </a:lvl7pPr>
            <a:lvl8pPr indent="0" marL="2400300">
              <a:buNone/>
              <a:defRPr sz="750"/>
            </a:lvl8pPr>
            <a:lvl9pPr indent="0" marL="274320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71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076456F-F47D-4F25-8053-2A695DA0CA7D}" type="datetimeFigureOut">
              <a:rPr lang="en-US" smtClean="0"/>
              <a:t>05-Oct-20</a:t>
            </a:fld>
            <a:endParaRPr dirty="0" lang="en-US"/>
          </a:p>
        </p:txBody>
      </p:sp>
      <p:sp>
        <p:nvSpPr>
          <p:cNvPr id="104871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71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68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indent="0" marL="0">
              <a:buNone/>
              <a:defRPr sz="1050"/>
            </a:lvl1pPr>
            <a:lvl2pPr indent="0" marL="342900">
              <a:buNone/>
              <a:defRPr sz="1050"/>
            </a:lvl2pPr>
            <a:lvl3pPr indent="0" marL="685800">
              <a:buNone/>
              <a:defRPr sz="900"/>
            </a:lvl3pPr>
            <a:lvl4pPr indent="0" marL="1028700">
              <a:buNone/>
              <a:defRPr sz="750"/>
            </a:lvl4pPr>
            <a:lvl5pPr indent="0" marL="1371600">
              <a:buNone/>
              <a:defRPr sz="750"/>
            </a:lvl5pPr>
            <a:lvl6pPr indent="0" marL="1714500">
              <a:buNone/>
              <a:defRPr sz="750"/>
            </a:lvl6pPr>
            <a:lvl7pPr indent="0" marL="2057400">
              <a:buNone/>
              <a:defRPr sz="750"/>
            </a:lvl7pPr>
            <a:lvl8pPr indent="0" marL="2400300">
              <a:buNone/>
              <a:defRPr sz="750"/>
            </a:lvl8pPr>
            <a:lvl9pPr indent="0" marL="274320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6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indent="0" marL="0">
              <a:buNone/>
              <a:defRPr sz="1200"/>
            </a:lvl1pPr>
            <a:lvl2pPr indent="0" marL="342900">
              <a:buNone/>
              <a:defRPr sz="1050"/>
            </a:lvl2pPr>
            <a:lvl3pPr indent="0" marL="685800">
              <a:buNone/>
              <a:defRPr sz="900"/>
            </a:lvl3pPr>
            <a:lvl4pPr indent="0" marL="1028700">
              <a:buNone/>
              <a:defRPr sz="750"/>
            </a:lvl4pPr>
            <a:lvl5pPr indent="0" marL="1371600">
              <a:buNone/>
              <a:defRPr sz="750"/>
            </a:lvl5pPr>
            <a:lvl6pPr indent="0" marL="1714500">
              <a:buNone/>
              <a:defRPr sz="750"/>
            </a:lvl6pPr>
            <a:lvl7pPr indent="0" marL="2057400">
              <a:buNone/>
              <a:defRPr sz="750"/>
            </a:lvl7pPr>
            <a:lvl8pPr indent="0" marL="2400300">
              <a:buNone/>
              <a:defRPr sz="750"/>
            </a:lvl8pPr>
            <a:lvl9pPr indent="0" marL="274320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7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D6C7379-69CC-4837-9905-BEBA22830C8A}" type="datetimeFigureOut">
              <a:rPr lang="en-US" smtClean="0"/>
              <a:t>05-Oct-20</a:t>
            </a:fld>
            <a:endParaRPr dirty="0" lang="en-US"/>
          </a:p>
        </p:txBody>
      </p:sp>
      <p:sp>
        <p:nvSpPr>
          <p:cNvPr id="104867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7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smtClean="0"/>
              <a:t>‹#›</a:t>
            </a:fld>
            <a:endParaRPr dirty="0" lang="en-US"/>
          </a:p>
        </p:txBody>
      </p:sp>
      <p:sp>
        <p:nvSpPr>
          <p:cNvPr id="1048673" name="TextBox 8"/>
          <p:cNvSpPr txBox="1"/>
          <p:nvPr/>
        </p:nvSpPr>
        <p:spPr>
          <a:xfrm>
            <a:off x="833283" y="786824"/>
            <a:ext cx="457200" cy="584776"/>
          </a:xfrm>
          <a:prstGeom prst="rect"/>
        </p:spPr>
        <p:txBody>
          <a:bodyPr anchor="ctr" bIns="34290" lIns="68580" rIns="68580" rtlCol="0" tIns="34290" vert="horz">
            <a:noAutofit/>
          </a:bodyPr>
          <a:lstStyle>
            <a:lvl1pPr>
              <a:spcBef>
                <a:spcPct val="0"/>
              </a:spcBef>
              <a:buNone/>
              <a:defRPr b="0" cap="all" sz="3200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algn="tl" blurRad="28575" dir="14040000" dist="38100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dirty="0" sz="6000" lang="en-US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48674" name="TextBox 9"/>
          <p:cNvSpPr txBox="1"/>
          <p:nvPr/>
        </p:nvSpPr>
        <p:spPr>
          <a:xfrm>
            <a:off x="7828359" y="2743200"/>
            <a:ext cx="457200" cy="584776"/>
          </a:xfrm>
          <a:prstGeom prst="rect"/>
        </p:spPr>
        <p:txBody>
          <a:bodyPr anchor="ctr" bIns="34290" lIns="68580" rIns="68580" rtlCol="0" tIns="34290" vert="horz">
            <a:noAutofit/>
          </a:bodyPr>
          <a:lstStyle>
            <a:lvl1pPr>
              <a:spcBef>
                <a:spcPct val="0"/>
              </a:spcBef>
              <a:buNone/>
              <a:defRPr b="0" cap="all" sz="3200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algn="tl" blurRad="28575" dir="14040000" dist="38100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lvl="0"/>
            <a:r>
              <a:rPr dirty="0" sz="6000" lang="en-US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7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3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72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indent="0" marL="0">
              <a:buNone/>
              <a:defRPr sz="1200"/>
            </a:lvl1pPr>
            <a:lvl2pPr indent="0" marL="342900">
              <a:buNone/>
              <a:defRPr sz="1050"/>
            </a:lvl2pPr>
            <a:lvl3pPr indent="0" marL="685800">
              <a:buNone/>
              <a:defRPr sz="900"/>
            </a:lvl3pPr>
            <a:lvl4pPr indent="0" marL="1028700">
              <a:buNone/>
              <a:defRPr sz="750"/>
            </a:lvl4pPr>
            <a:lvl5pPr indent="0" marL="1371600">
              <a:buNone/>
              <a:defRPr sz="750"/>
            </a:lvl5pPr>
            <a:lvl6pPr indent="0" marL="1714500">
              <a:buNone/>
              <a:defRPr sz="750"/>
            </a:lvl6pPr>
            <a:lvl7pPr indent="0" marL="2057400">
              <a:buNone/>
              <a:defRPr sz="750"/>
            </a:lvl7pPr>
            <a:lvl8pPr indent="0" marL="2400300">
              <a:buNone/>
              <a:defRPr sz="750"/>
            </a:lvl8pPr>
            <a:lvl9pPr indent="0" marL="274320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72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9EB8B7E-8AEE-4F10-BFEE-C999AD004D36}" type="datetimeFigureOut">
              <a:rPr lang="en-US" smtClean="0"/>
              <a:t>05-Oct-20</a:t>
            </a:fld>
            <a:endParaRPr dirty="0" lang="en-US"/>
          </a:p>
        </p:txBody>
      </p:sp>
      <p:sp>
        <p:nvSpPr>
          <p:cNvPr id="10487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7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7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9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b="0" cap="none" sz="40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760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algn="l" indent="0" marL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76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BBA2FE5-7E13-46D6-8B08-11C5012363E9}" type="datetimeFigureOut">
              <a:rPr lang="en-US" smtClean="0"/>
              <a:t>05-Oct-20</a:t>
            </a:fld>
            <a:endParaRPr lang="en-US"/>
          </a:p>
        </p:txBody>
      </p:sp>
      <p:sp>
        <p:nvSpPr>
          <p:cNvPr id="104876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6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4B32EF3-0FBA-4983-90FC-224A374AC7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76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indent="0" marL="0">
              <a:buNone/>
              <a:defRPr b="0" sz="1800">
                <a:gradFill>
                  <a:gsLst>
                    <a:gs pos="0">
                      <a:schemeClr val="tx2">
                        <a:lumMod val="90000"/>
                        <a:lumOff val="10000"/>
                      </a:schemeClr>
                    </a:gs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indent="0" marL="342900">
              <a:buNone/>
              <a:defRPr b="1" sz="1500"/>
            </a:lvl2pPr>
            <a:lvl3pPr indent="0" marL="685800">
              <a:buNone/>
              <a:defRPr b="1" sz="1350"/>
            </a:lvl3pPr>
            <a:lvl4pPr indent="0" marL="1028700">
              <a:buNone/>
              <a:defRPr b="1" sz="1200"/>
            </a:lvl4pPr>
            <a:lvl5pPr indent="0" marL="1371600">
              <a:buNone/>
              <a:defRPr b="1" sz="1200"/>
            </a:lvl5pPr>
            <a:lvl6pPr indent="0" marL="1714500">
              <a:buNone/>
              <a:defRPr b="1" sz="1200"/>
            </a:lvl6pPr>
            <a:lvl7pPr indent="0" marL="2057400">
              <a:buNone/>
              <a:defRPr b="1" sz="1200"/>
            </a:lvl7pPr>
            <a:lvl8pPr indent="0" marL="2400300">
              <a:buNone/>
              <a:defRPr b="1" sz="1200"/>
            </a:lvl8pPr>
            <a:lvl9pPr indent="0" marL="2743200">
              <a:buNone/>
              <a:defRPr b="1"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77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indent="0" marL="0">
              <a:buNone/>
              <a:defRPr sz="1050"/>
            </a:lvl1pPr>
            <a:lvl2pPr indent="0" marL="342900">
              <a:buNone/>
              <a:defRPr sz="900"/>
            </a:lvl2pPr>
            <a:lvl3pPr indent="0" marL="685800">
              <a:buNone/>
              <a:defRPr sz="750"/>
            </a:lvl3pPr>
            <a:lvl4pPr indent="0" marL="1028700">
              <a:buNone/>
              <a:defRPr sz="675"/>
            </a:lvl4pPr>
            <a:lvl5pPr indent="0" marL="1371600">
              <a:buNone/>
              <a:defRPr sz="675"/>
            </a:lvl5pPr>
            <a:lvl6pPr indent="0" marL="1714500">
              <a:buNone/>
              <a:defRPr sz="675"/>
            </a:lvl6pPr>
            <a:lvl7pPr indent="0" marL="2057400">
              <a:buNone/>
              <a:defRPr sz="675"/>
            </a:lvl7pPr>
            <a:lvl8pPr indent="0" marL="2400300">
              <a:buNone/>
              <a:defRPr sz="675"/>
            </a:lvl8pPr>
            <a:lvl9pPr indent="0" marL="274320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7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anchor="b" bIns="45720" lIns="91440" rIns="91440" rtlCol="0" tIns="45720" vert="horz">
            <a:noAutofit/>
          </a:bodyPr>
          <a:lstStyle>
            <a:lvl1pPr>
              <a:buNone/>
              <a:defRPr b="0" sz="1800" lang="en-US">
                <a:gradFill>
                  <a:gsLst>
                    <a:gs pos="0">
                      <a:schemeClr val="tx2">
                        <a:lumMod val="90000"/>
                        <a:lumOff val="10000"/>
                      </a:schemeClr>
                    </a:gs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indent="0" lvl="0" marL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4867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indent="0" marL="0">
              <a:buNone/>
              <a:defRPr sz="1050"/>
            </a:lvl1pPr>
            <a:lvl2pPr indent="0" marL="342900">
              <a:buNone/>
              <a:defRPr sz="900"/>
            </a:lvl2pPr>
            <a:lvl3pPr indent="0" marL="685800">
              <a:buNone/>
              <a:defRPr sz="750"/>
            </a:lvl3pPr>
            <a:lvl4pPr indent="0" marL="1028700">
              <a:buNone/>
              <a:defRPr sz="675"/>
            </a:lvl4pPr>
            <a:lvl5pPr indent="0" marL="1371600">
              <a:buNone/>
              <a:defRPr sz="675"/>
            </a:lvl5pPr>
            <a:lvl6pPr indent="0" marL="1714500">
              <a:buNone/>
              <a:defRPr sz="675"/>
            </a:lvl6pPr>
            <a:lvl7pPr indent="0" marL="2057400">
              <a:buNone/>
              <a:defRPr sz="675"/>
            </a:lvl7pPr>
            <a:lvl8pPr indent="0" marL="2400300">
              <a:buNone/>
              <a:defRPr sz="675"/>
            </a:lvl8pPr>
            <a:lvl9pPr indent="0" marL="274320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8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anchor="b" bIns="45720" lIns="91440" rIns="91440" rtlCol="0" tIns="45720" vert="horz">
            <a:noAutofit/>
          </a:bodyPr>
          <a:lstStyle>
            <a:lvl1pPr>
              <a:buNone/>
              <a:defRPr b="0" dirty="0" sz="1800" lang="en-US">
                <a:gradFill>
                  <a:gsLst>
                    <a:gs pos="0">
                      <a:schemeClr val="tx2">
                        <a:lumMod val="90000"/>
                        <a:lumOff val="10000"/>
                      </a:schemeClr>
                    </a:gs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indent="0" lvl="0" marL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48681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indent="0" marL="0">
              <a:buNone/>
              <a:defRPr sz="1050"/>
            </a:lvl1pPr>
            <a:lvl2pPr indent="0" marL="342900">
              <a:buNone/>
              <a:defRPr sz="900"/>
            </a:lvl2pPr>
            <a:lvl3pPr indent="0" marL="685800">
              <a:buNone/>
              <a:defRPr sz="750"/>
            </a:lvl3pPr>
            <a:lvl4pPr indent="0" marL="1028700">
              <a:buNone/>
              <a:defRPr sz="675"/>
            </a:lvl4pPr>
            <a:lvl5pPr indent="0" marL="1371600">
              <a:buNone/>
              <a:defRPr sz="675"/>
            </a:lvl5pPr>
            <a:lvl6pPr indent="0" marL="1714500">
              <a:buNone/>
              <a:defRPr sz="675"/>
            </a:lvl6pPr>
            <a:lvl7pPr indent="0" marL="2057400">
              <a:buNone/>
              <a:defRPr sz="675"/>
            </a:lvl7pPr>
            <a:lvl8pPr indent="0" marL="2400300">
              <a:buNone/>
              <a:defRPr sz="675"/>
            </a:lvl8pPr>
            <a:lvl9pPr indent="0" marL="274320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8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668F3F9-58BC-440B-B37B-805B9055EF92}" type="datetimeFigureOut">
              <a:rPr lang="en-US" smtClean="0"/>
              <a:t>05-Oct-20</a:t>
            </a:fld>
            <a:endParaRPr dirty="0" lang="en-US"/>
          </a:p>
        </p:txBody>
      </p:sp>
      <p:sp>
        <p:nvSpPr>
          <p:cNvPr id="104868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8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86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indent="0" marL="0">
              <a:buNone/>
              <a:defRPr b="0" sz="1800">
                <a:gradFill>
                  <a:gsLst>
                    <a:gs pos="0">
                      <a:schemeClr val="bg1">
                        <a:lumMod val="41000"/>
                        <a:lumOff val="59000"/>
                      </a:schemeClr>
                    </a:gs>
                    <a:gs pos="34000">
                      <a:schemeClr val="tx1">
                        <a:lumMod val="9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indent="0" marL="342900">
              <a:buNone/>
              <a:defRPr b="1" sz="1500"/>
            </a:lvl2pPr>
            <a:lvl3pPr indent="0" marL="685800">
              <a:buNone/>
              <a:defRPr b="1" sz="1350"/>
            </a:lvl3pPr>
            <a:lvl4pPr indent="0" marL="1028700">
              <a:buNone/>
              <a:defRPr b="1" sz="1200"/>
            </a:lvl4pPr>
            <a:lvl5pPr indent="0" marL="1371600">
              <a:buNone/>
              <a:defRPr b="1" sz="1200"/>
            </a:lvl5pPr>
            <a:lvl6pPr indent="0" marL="1714500">
              <a:buNone/>
              <a:defRPr b="1" sz="1200"/>
            </a:lvl6pPr>
            <a:lvl7pPr indent="0" marL="2057400">
              <a:buNone/>
              <a:defRPr b="1" sz="1200"/>
            </a:lvl7pPr>
            <a:lvl8pPr indent="0" marL="2400300">
              <a:buNone/>
              <a:defRPr b="1" sz="1200"/>
            </a:lvl8pPr>
            <a:lvl9pPr indent="0" marL="2743200">
              <a:buNone/>
              <a:defRPr b="1"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87" name="Picture Placeholder 2"/>
          <p:cNvSpPr>
            <a:spLocks noChangeAspect="1" noGrp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algn="tl" blurRad="50800" dir="5400000" dist="50800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algn="ctr" indent="0" marL="0">
              <a:buNone/>
              <a:defRPr sz="1200"/>
            </a:lvl1pPr>
            <a:lvl2pPr indent="0" marL="342900">
              <a:buNone/>
              <a:defRPr sz="1200"/>
            </a:lvl2pPr>
            <a:lvl3pPr indent="0" marL="685800">
              <a:buNone/>
              <a:defRPr sz="1200"/>
            </a:lvl3pPr>
            <a:lvl4pPr indent="0" marL="1028700">
              <a:buNone/>
              <a:defRPr sz="1200"/>
            </a:lvl4pPr>
            <a:lvl5pPr indent="0" marL="1371600">
              <a:buNone/>
              <a:defRPr sz="1200"/>
            </a:lvl5pPr>
            <a:lvl6pPr indent="0" marL="1714500">
              <a:buNone/>
              <a:defRPr sz="1200"/>
            </a:lvl6pPr>
            <a:lvl7pPr indent="0" marL="2057400">
              <a:buNone/>
              <a:defRPr sz="1200"/>
            </a:lvl7pPr>
            <a:lvl8pPr indent="0" marL="2400300">
              <a:buNone/>
              <a:defRPr sz="1200"/>
            </a:lvl8pPr>
            <a:lvl9pPr indent="0" marL="274320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dirty="0" lang="en-US"/>
          </a:p>
        </p:txBody>
      </p:sp>
      <p:sp>
        <p:nvSpPr>
          <p:cNvPr id="1048688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indent="0" marL="0">
              <a:buNone/>
              <a:defRPr sz="1050"/>
            </a:lvl1pPr>
            <a:lvl2pPr indent="0" marL="342900">
              <a:buNone/>
              <a:defRPr sz="900"/>
            </a:lvl2pPr>
            <a:lvl3pPr indent="0" marL="685800">
              <a:buNone/>
              <a:defRPr sz="750"/>
            </a:lvl3pPr>
            <a:lvl4pPr indent="0" marL="1028700">
              <a:buNone/>
              <a:defRPr sz="675"/>
            </a:lvl4pPr>
            <a:lvl5pPr indent="0" marL="1371600">
              <a:buNone/>
              <a:defRPr sz="675"/>
            </a:lvl5pPr>
            <a:lvl6pPr indent="0" marL="1714500">
              <a:buNone/>
              <a:defRPr sz="675"/>
            </a:lvl6pPr>
            <a:lvl7pPr indent="0" marL="2057400">
              <a:buNone/>
              <a:defRPr sz="675"/>
            </a:lvl7pPr>
            <a:lvl8pPr indent="0" marL="2400300">
              <a:buNone/>
              <a:defRPr sz="675"/>
            </a:lvl8pPr>
            <a:lvl9pPr indent="0" marL="274320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8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indent="0" marL="0">
              <a:buNone/>
              <a:defRPr b="0" sz="1800">
                <a:gradFill>
                  <a:gsLst>
                    <a:gs pos="0">
                      <a:schemeClr val="bg1">
                        <a:lumMod val="41000"/>
                        <a:lumOff val="59000"/>
                      </a:schemeClr>
                    </a:gs>
                    <a:gs pos="34000">
                      <a:schemeClr val="tx1">
                        <a:lumMod val="9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indent="0" marL="342900">
              <a:buNone/>
              <a:defRPr b="1" sz="1500"/>
            </a:lvl2pPr>
            <a:lvl3pPr indent="0" marL="685800">
              <a:buNone/>
              <a:defRPr b="1" sz="1350"/>
            </a:lvl3pPr>
            <a:lvl4pPr indent="0" marL="1028700">
              <a:buNone/>
              <a:defRPr b="1" sz="1200"/>
            </a:lvl4pPr>
            <a:lvl5pPr indent="0" marL="1371600">
              <a:buNone/>
              <a:defRPr b="1" sz="1200"/>
            </a:lvl5pPr>
            <a:lvl6pPr indent="0" marL="1714500">
              <a:buNone/>
              <a:defRPr b="1" sz="1200"/>
            </a:lvl6pPr>
            <a:lvl7pPr indent="0" marL="2057400">
              <a:buNone/>
              <a:defRPr b="1" sz="1200"/>
            </a:lvl7pPr>
            <a:lvl8pPr indent="0" marL="2400300">
              <a:buNone/>
              <a:defRPr b="1" sz="1200"/>
            </a:lvl8pPr>
            <a:lvl9pPr indent="0" marL="2743200">
              <a:buNone/>
              <a:defRPr b="1"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90" name="Picture Placeholder 2"/>
          <p:cNvSpPr>
            <a:spLocks noChangeAspect="1" noGrp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algn="tl" blurRad="50800" dir="5400000" dist="50800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algn="ctr" indent="0" marL="0">
              <a:buNone/>
              <a:defRPr sz="1200"/>
            </a:lvl1pPr>
            <a:lvl2pPr indent="0" marL="342900">
              <a:buNone/>
              <a:defRPr sz="1200"/>
            </a:lvl2pPr>
            <a:lvl3pPr indent="0" marL="685800">
              <a:buNone/>
              <a:defRPr sz="1200"/>
            </a:lvl3pPr>
            <a:lvl4pPr indent="0" marL="1028700">
              <a:buNone/>
              <a:defRPr sz="1200"/>
            </a:lvl4pPr>
            <a:lvl5pPr indent="0" marL="1371600">
              <a:buNone/>
              <a:defRPr sz="1200"/>
            </a:lvl5pPr>
            <a:lvl6pPr indent="0" marL="1714500">
              <a:buNone/>
              <a:defRPr sz="1200"/>
            </a:lvl6pPr>
            <a:lvl7pPr indent="0" marL="2057400">
              <a:buNone/>
              <a:defRPr sz="1200"/>
            </a:lvl7pPr>
            <a:lvl8pPr indent="0" marL="2400300">
              <a:buNone/>
              <a:defRPr sz="1200"/>
            </a:lvl8pPr>
            <a:lvl9pPr indent="0" marL="274320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dirty="0" lang="en-US"/>
          </a:p>
        </p:txBody>
      </p:sp>
      <p:sp>
        <p:nvSpPr>
          <p:cNvPr id="1048691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indent="0" marL="0">
              <a:buNone/>
              <a:defRPr sz="1050"/>
            </a:lvl1pPr>
            <a:lvl2pPr indent="0" marL="342900">
              <a:buNone/>
              <a:defRPr sz="900"/>
            </a:lvl2pPr>
            <a:lvl3pPr indent="0" marL="685800">
              <a:buNone/>
              <a:defRPr sz="750"/>
            </a:lvl3pPr>
            <a:lvl4pPr indent="0" marL="1028700">
              <a:buNone/>
              <a:defRPr sz="675"/>
            </a:lvl4pPr>
            <a:lvl5pPr indent="0" marL="1371600">
              <a:buNone/>
              <a:defRPr sz="675"/>
            </a:lvl5pPr>
            <a:lvl6pPr indent="0" marL="1714500">
              <a:buNone/>
              <a:defRPr sz="675"/>
            </a:lvl6pPr>
            <a:lvl7pPr indent="0" marL="2057400">
              <a:buNone/>
              <a:defRPr sz="675"/>
            </a:lvl7pPr>
            <a:lvl8pPr indent="0" marL="2400300">
              <a:buNone/>
              <a:defRPr sz="675"/>
            </a:lvl8pPr>
            <a:lvl9pPr indent="0" marL="274320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92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indent="0" marL="0">
              <a:buNone/>
              <a:defRPr b="0" sz="1800">
                <a:gradFill>
                  <a:gsLst>
                    <a:gs pos="0">
                      <a:schemeClr val="bg1">
                        <a:lumMod val="41000"/>
                        <a:lumOff val="59000"/>
                      </a:schemeClr>
                    </a:gs>
                    <a:gs pos="34000">
                      <a:schemeClr val="tx1">
                        <a:lumMod val="9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indent="0" marL="342900">
              <a:buNone/>
              <a:defRPr b="1" sz="1500"/>
            </a:lvl2pPr>
            <a:lvl3pPr indent="0" marL="685800">
              <a:buNone/>
              <a:defRPr b="1" sz="1350"/>
            </a:lvl3pPr>
            <a:lvl4pPr indent="0" marL="1028700">
              <a:buNone/>
              <a:defRPr b="1" sz="1200"/>
            </a:lvl4pPr>
            <a:lvl5pPr indent="0" marL="1371600">
              <a:buNone/>
              <a:defRPr b="1" sz="1200"/>
            </a:lvl5pPr>
            <a:lvl6pPr indent="0" marL="1714500">
              <a:buNone/>
              <a:defRPr b="1" sz="1200"/>
            </a:lvl6pPr>
            <a:lvl7pPr indent="0" marL="2057400">
              <a:buNone/>
              <a:defRPr b="1" sz="1200"/>
            </a:lvl7pPr>
            <a:lvl8pPr indent="0" marL="2400300">
              <a:buNone/>
              <a:defRPr b="1" sz="1200"/>
            </a:lvl8pPr>
            <a:lvl9pPr indent="0" marL="2743200">
              <a:buNone/>
              <a:defRPr b="1"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93" name="Picture Placeholder 2"/>
          <p:cNvSpPr>
            <a:spLocks noChangeAspect="1" noGrp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algn="tl" blurRad="50800" dir="5400000" dist="50800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algn="ctr" indent="0" marL="0">
              <a:buNone/>
              <a:defRPr sz="1200"/>
            </a:lvl1pPr>
            <a:lvl2pPr indent="0" marL="342900">
              <a:buNone/>
              <a:defRPr sz="1200"/>
            </a:lvl2pPr>
            <a:lvl3pPr indent="0" marL="685800">
              <a:buNone/>
              <a:defRPr sz="1200"/>
            </a:lvl3pPr>
            <a:lvl4pPr indent="0" marL="1028700">
              <a:buNone/>
              <a:defRPr sz="1200"/>
            </a:lvl4pPr>
            <a:lvl5pPr indent="0" marL="1371600">
              <a:buNone/>
              <a:defRPr sz="1200"/>
            </a:lvl5pPr>
            <a:lvl6pPr indent="0" marL="1714500">
              <a:buNone/>
              <a:defRPr sz="1200"/>
            </a:lvl6pPr>
            <a:lvl7pPr indent="0" marL="2057400">
              <a:buNone/>
              <a:defRPr sz="1200"/>
            </a:lvl7pPr>
            <a:lvl8pPr indent="0" marL="2400300">
              <a:buNone/>
              <a:defRPr sz="1200"/>
            </a:lvl8pPr>
            <a:lvl9pPr indent="0" marL="274320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dirty="0" lang="en-US"/>
          </a:p>
        </p:txBody>
      </p:sp>
      <p:sp>
        <p:nvSpPr>
          <p:cNvPr id="104869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indent="0" marL="0">
              <a:buNone/>
              <a:defRPr sz="1050"/>
            </a:lvl1pPr>
            <a:lvl2pPr indent="0" marL="342900">
              <a:buNone/>
              <a:defRPr sz="900"/>
            </a:lvl2pPr>
            <a:lvl3pPr indent="0" marL="685800">
              <a:buNone/>
              <a:defRPr sz="750"/>
            </a:lvl3pPr>
            <a:lvl4pPr indent="0" marL="1028700">
              <a:buNone/>
              <a:defRPr sz="675"/>
            </a:lvl4pPr>
            <a:lvl5pPr indent="0" marL="1371600">
              <a:buNone/>
              <a:defRPr sz="675"/>
            </a:lvl5pPr>
            <a:lvl6pPr indent="0" marL="1714500">
              <a:buNone/>
              <a:defRPr sz="675"/>
            </a:lvl6pPr>
            <a:lvl7pPr indent="0" marL="2057400">
              <a:buNone/>
              <a:defRPr sz="675"/>
            </a:lvl7pPr>
            <a:lvl8pPr indent="0" marL="2400300">
              <a:buNone/>
              <a:defRPr sz="675"/>
            </a:lvl8pPr>
            <a:lvl9pPr indent="0" marL="274320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9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D5A53AF-48EA-489D-8260-9DCAB666386A}" type="datetimeFigureOut">
              <a:rPr lang="en-US" smtClean="0"/>
              <a:t>05-Oct-20</a:t>
            </a:fld>
            <a:endParaRPr dirty="0" lang="en-US"/>
          </a:p>
        </p:txBody>
      </p:sp>
      <p:sp>
        <p:nvSpPr>
          <p:cNvPr id="104869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9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40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4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DED02AE-B9A4-47BD-AF8E-97E16144138B}" type="datetimeFigureOut">
              <a:rPr lang="en-US" smtClean="0"/>
              <a:t>05-Oct-20</a:t>
            </a:fld>
            <a:endParaRPr dirty="0" lang="en-US"/>
          </a:p>
        </p:txBody>
      </p:sp>
      <p:sp>
        <p:nvSpPr>
          <p:cNvPr id="104864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7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8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719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7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F0FD78B-DB02-4362-BCDC-98A55456977C}" type="datetimeFigureOut">
              <a:rPr lang="en-US" smtClean="0"/>
              <a:t>05-Oct-20</a:t>
            </a:fld>
            <a:endParaRPr dirty="0" lang="en-US"/>
          </a:p>
        </p:txBody>
      </p:sp>
      <p:sp>
        <p:nvSpPr>
          <p:cNvPr id="10487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7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D22F896-40B5-4ADD-8801-0D06FADFA095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8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0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791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792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79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BBA2FE5-7E13-46D6-8B08-11C5012363E9}" type="datetimeFigureOut">
              <a:rPr lang="en-US" smtClean="0"/>
              <a:t>05-Oct-20</a:t>
            </a:fld>
            <a:endParaRPr lang="en-US"/>
          </a:p>
        </p:txBody>
      </p:sp>
      <p:sp>
        <p:nvSpPr>
          <p:cNvPr id="104879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9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4B32EF3-0FBA-4983-90FC-224A374AC7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7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4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765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indent="0" marL="0">
              <a:buNone/>
              <a:defRPr b="0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766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76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indent="0" marL="0">
              <a:buNone/>
              <a:defRPr b="0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768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76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BBA2FE5-7E13-46D6-8B08-11C5012363E9}" type="datetimeFigureOut">
              <a:rPr lang="en-US" smtClean="0"/>
              <a:t>05-Oct-20</a:t>
            </a:fld>
            <a:endParaRPr lang="en-US"/>
          </a:p>
        </p:txBody>
      </p:sp>
      <p:sp>
        <p:nvSpPr>
          <p:cNvPr id="104877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7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4B32EF3-0FBA-4983-90FC-224A374AC7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7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8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72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BBA2FE5-7E13-46D6-8B08-11C5012363E9}" type="datetimeFigureOut">
              <a:rPr lang="en-US" smtClean="0"/>
              <a:t>05-Oct-20</a:t>
            </a:fld>
            <a:endParaRPr lang="en-US"/>
          </a:p>
        </p:txBody>
      </p:sp>
      <p:sp>
        <p:nvSpPr>
          <p:cNvPr id="104873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3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4B32EF3-0FBA-4983-90FC-224A374AC7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8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BBA2FE5-7E13-46D6-8B08-11C5012363E9}" type="datetimeFigureOut">
              <a:rPr lang="en-US" smtClean="0"/>
              <a:t>05-Oct-20</a:t>
            </a:fld>
            <a:endParaRPr lang="en-US"/>
          </a:p>
        </p:txBody>
      </p:sp>
      <p:sp>
        <p:nvSpPr>
          <p:cNvPr id="104877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7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4B32EF3-0FBA-4983-90FC-224A374AC7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8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80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8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indent="0" marL="0">
              <a:buNone/>
              <a:defRPr sz="1400"/>
            </a:lvl1pPr>
            <a:lvl2pPr indent="0" marL="342900">
              <a:buNone/>
              <a:defRPr sz="1050"/>
            </a:lvl2pPr>
            <a:lvl3pPr indent="0" marL="685800">
              <a:buNone/>
              <a:defRPr sz="900"/>
            </a:lvl3pPr>
            <a:lvl4pPr indent="0" marL="1028700">
              <a:buNone/>
              <a:defRPr sz="750"/>
            </a:lvl4pPr>
            <a:lvl5pPr indent="0" marL="1371600">
              <a:buNone/>
              <a:defRPr sz="750"/>
            </a:lvl5pPr>
            <a:lvl6pPr indent="0" marL="1714500">
              <a:buNone/>
              <a:defRPr sz="750"/>
            </a:lvl6pPr>
            <a:lvl7pPr indent="0" marL="2057400">
              <a:buNone/>
              <a:defRPr sz="750"/>
            </a:lvl7pPr>
            <a:lvl8pPr indent="0" marL="2400300">
              <a:buNone/>
              <a:defRPr sz="750"/>
            </a:lvl8pPr>
            <a:lvl9pPr indent="0" marL="274320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8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BBA2FE5-7E13-46D6-8B08-11C5012363E9}" type="datetimeFigureOut">
              <a:rPr lang="en-US" smtClean="0"/>
              <a:t>05-Oct-20</a:t>
            </a:fld>
            <a:endParaRPr lang="en-US"/>
          </a:p>
        </p:txBody>
      </p:sp>
      <p:sp>
        <p:nvSpPr>
          <p:cNvPr id="10488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8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4B32EF3-0FBA-4983-90FC-224A374AC7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7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8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b="0" sz="2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749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algn="ctr" indent="0" marL="0">
              <a:buNone/>
              <a:defRPr sz="1600"/>
            </a:lvl1pPr>
            <a:lvl2pPr indent="0" marL="457200">
              <a:buNone/>
              <a:defRPr sz="1600"/>
            </a:lvl2pPr>
            <a:lvl3pPr indent="0" marL="914400">
              <a:buNone/>
              <a:defRPr sz="1600"/>
            </a:lvl3pPr>
            <a:lvl4pPr indent="0" marL="1371600">
              <a:buNone/>
              <a:defRPr sz="1600"/>
            </a:lvl4pPr>
            <a:lvl5pPr indent="0" marL="1828800">
              <a:buNone/>
              <a:defRPr sz="1600"/>
            </a:lvl5pPr>
            <a:lvl6pPr indent="0" marL="2286000">
              <a:buNone/>
              <a:defRPr sz="1600"/>
            </a:lvl6pPr>
            <a:lvl7pPr indent="0" marL="2743200">
              <a:buNone/>
              <a:defRPr sz="1600"/>
            </a:lvl7pPr>
            <a:lvl8pPr indent="0" marL="3200400">
              <a:buNone/>
              <a:defRPr sz="1600"/>
            </a:lvl8pPr>
            <a:lvl9pPr indent="0" marL="365760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dirty="0" lang="en-US"/>
          </a:p>
        </p:txBody>
      </p:sp>
      <p:sp>
        <p:nvSpPr>
          <p:cNvPr id="1048750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indent="0" marL="0">
              <a:buNone/>
              <a:defRPr sz="12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75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BBA2FE5-7E13-46D6-8B08-11C5012363E9}" type="datetimeFigureOut">
              <a:rPr lang="en-US" smtClean="0"/>
              <a:t>05-Oct-20</a:t>
            </a:fld>
            <a:endParaRPr lang="en-US"/>
          </a:p>
        </p:txBody>
      </p:sp>
      <p:sp>
        <p:nvSpPr>
          <p:cNvPr id="104875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5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4B32EF3-0FBA-4983-90FC-224A374AC7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/Relationships>
</file>

<file path=ppt/slideMasters/_rels/slideMaster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9.xml"/><Relationship Id="rId4" Type="http://schemas.openxmlformats.org/officeDocument/2006/relationships/slideLayout" Target="../slideLayouts/slideLayout20.xml"/><Relationship Id="rId5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0.xml"/><Relationship Id="rId15" Type="http://schemas.openxmlformats.org/officeDocument/2006/relationships/slideLayout" Target="../slideLayouts/slideLayout31.xml"/><Relationship Id="rId16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3.xml"/><Relationship Id="rId18" Type="http://schemas.openxmlformats.org/officeDocument/2006/relationships/image" Target="../media/image1.png"/><Relationship Id="rId1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1048576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ah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3145728" name="Straight Connector 7"/>
            <p:cNvCxnSpPr>
              <a:cxnSpLocks/>
            </p:cNvCxnSpPr>
            <p:nvPr/>
          </p:nvCxnSpPr>
          <p:spPr>
            <a:xfrm flipV="1">
              <a:off x="5130830" y="4175605"/>
              <a:ext cx="4022475" cy="2682396"/>
            </a:xfrm>
            <a:prstGeom prst="line"/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5729" name="Straight Connector 8"/>
            <p:cNvCxnSpPr>
              <a:cxnSpLocks/>
            </p:cNvCxnSpPr>
            <p:nvPr/>
          </p:nvCxnSpPr>
          <p:spPr>
            <a:xfrm>
              <a:off x="7042707" y="0"/>
              <a:ext cx="1219200" cy="6858000"/>
            </a:xfrm>
            <a:prstGeom prst="line"/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48577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78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79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80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81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82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83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48584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/>
        </p:spPr>
        <p:txBody>
          <a:bodyPr anchor="t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585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586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F1133-3259-4C45-BABA-5B62D9C6F78D}" type="datetimeFigureOut">
              <a:rPr lang="en-US" smtClean="0"/>
              <a:t>05-Oct-20</a:t>
            </a:fld>
            <a:endParaRPr dirty="0" lang="en-US"/>
          </a:p>
        </p:txBody>
      </p:sp>
      <p:sp>
        <p:nvSpPr>
          <p:cNvPr id="104858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 lang="en-US"/>
          </a:p>
        </p:txBody>
      </p:sp>
      <p:sp>
        <p:nvSpPr>
          <p:cNvPr id="104858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hf dt="0" ftr="0" hdr="0" sldNum="0"/>
  <p:txStyles>
    <p:titleStyle>
      <a:lvl1pPr algn="l" defTabSz="457200" eaLnBrk="1" hangingPunct="1" latinLnBrk="0" rtl="0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defTabSz="457200" eaLnBrk="1" hangingPunct="1" indent="-342900" latinLnBrk="0" marL="3429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algn="l" defTabSz="457200" eaLnBrk="1" hangingPunct="1" indent="-285750" latinLnBrk="0" marL="74295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algn="l" defTabSz="457200" eaLnBrk="1" hangingPunct="1" indent="-228600" latinLnBrk="0" marL="11430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algn="l" defTabSz="457200" eaLnBrk="1" hangingPunct="1" indent="-228600" latinLnBrk="0" marL="16002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algn="l" defTabSz="457200" eaLnBrk="1" hangingPunct="1" indent="-228600" latinLnBrk="0" marL="20574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algn="l" defTabSz="457200" eaLnBrk="1" hangingPunct="1" indent="-228600" latinLnBrk="0" marL="25146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algn="l" defTabSz="457200" eaLnBrk="1" hangingPunct="1" indent="-228600" latinLnBrk="0" marL="29718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algn="l" defTabSz="457200" eaLnBrk="1" hangingPunct="1" indent="-228600" latinLnBrk="0" marL="34290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algn="l" defTabSz="457200" eaLnBrk="1" hangingPunct="1" indent="-228600" latinLnBrk="0" marL="38862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 dpi="0">
          <a:blip xmlns:r="http://schemas.openxmlformats.org/officeDocument/2006/relationships" r:embed="rId18">
            <a:lum/>
          </a:blip>
          <a:srcRect/>
          <a:stretch>
            <a:fillRect l="-17000" r="-17000"/>
          </a:stretch>
        </a:blipFill>
      </p:bgPr>
    </p:bg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08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0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900">
                <a:gradFill flip="none" rotWithShape="1">
                  <a:gsLst>
                    <a:gs pos="0">
                      <a:schemeClr val="bg1">
                        <a:lumMod val="38000"/>
                        <a:lumOff val="62000"/>
                      </a:schemeClr>
                    </a:gs>
                    <a:gs pos="28000">
                      <a:schemeClr val="tx1">
                        <a:lumMod val="9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fld id="{51CF1133-3259-4C45-BABA-5B62D9C6F78D}" type="datetimeFigureOut">
              <a:rPr lang="en-US" smtClean="0"/>
              <a:t>05-Oct-20</a:t>
            </a:fld>
            <a:endParaRPr dirty="0" lang="en-US"/>
          </a:p>
        </p:txBody>
      </p:sp>
      <p:sp>
        <p:nvSpPr>
          <p:cNvPr id="10486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900">
                <a:gradFill flip="none" rotWithShape="1">
                  <a:gsLst>
                    <a:gs pos="0">
                      <a:schemeClr val="bg1">
                        <a:lumMod val="38000"/>
                        <a:lumOff val="62000"/>
                      </a:schemeClr>
                    </a:gs>
                    <a:gs pos="28000">
                      <a:schemeClr val="tx1">
                        <a:lumMod val="9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10486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900">
                <a:gradFill flip="none" rotWithShape="1">
                  <a:gsLst>
                    <a:gs pos="0">
                      <a:schemeClr val="bg1">
                        <a:lumMod val="38000"/>
                        <a:lumOff val="62000"/>
                      </a:schemeClr>
                    </a:gs>
                    <a:gs pos="28000">
                      <a:schemeClr val="tx1">
                        <a:lumMod val="9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tx1="lt1" tx2="lt2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</p:sldLayoutIdLst>
  <p:hf dt="0" ftr="0" hdr="0" sldNum="0"/>
  <p:txStyles>
    <p:titleStyle>
      <a:lvl1pPr algn="l" defTabSz="685800" eaLnBrk="1" hangingPunct="1" latinLnBrk="0" rtl="0">
        <a:lnSpc>
          <a:spcPct val="90000"/>
        </a:lnSpc>
        <a:spcBef>
          <a:spcPct val="0"/>
        </a:spcBef>
        <a:buNone/>
        <a:defRPr b="0" sz="4400" kern="1200">
          <a:gradFill flip="none" rotWithShape="1">
            <a:gsLst>
              <a:gs pos="0">
                <a:schemeClr val="bg1">
                  <a:lumMod val="25000"/>
                  <a:lumOff val="75000"/>
                </a:schemeClr>
              </a:gs>
              <a:gs pos="28000">
                <a:schemeClr val="tx1">
                  <a:lumMod val="93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j-lt"/>
          <a:ea typeface="+mj-ea"/>
          <a:cs typeface="+mj-cs"/>
        </a:defRPr>
      </a:lvl1pPr>
    </p:titleStyle>
    <p:bodyStyle>
      <a:lvl1pPr algn="l" defTabSz="685800" eaLnBrk="1" hangingPunct="1" indent="-171450" latinLnBrk="0" marL="171450" rtl="0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0">
                <a:schemeClr val="bg1">
                  <a:lumMod val="25000"/>
                  <a:lumOff val="75000"/>
                </a:schemeClr>
              </a:gs>
              <a:gs pos="34000">
                <a:schemeClr val="tx1">
                  <a:lumMod val="93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685800" eaLnBrk="1" hangingPunct="1" indent="-171450" latinLnBrk="0" marL="514350" rtl="0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0">
                <a:schemeClr val="bg1">
                  <a:lumMod val="25000"/>
                  <a:lumOff val="75000"/>
                </a:schemeClr>
              </a:gs>
              <a:gs pos="34000">
                <a:schemeClr val="tx1">
                  <a:lumMod val="93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685800" eaLnBrk="1" hangingPunct="1" indent="-171450" latinLnBrk="0" marL="857250" rtl="0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0">
                <a:schemeClr val="bg1">
                  <a:lumMod val="25000"/>
                  <a:lumOff val="75000"/>
                </a:schemeClr>
              </a:gs>
              <a:gs pos="34000">
                <a:schemeClr val="tx1">
                  <a:lumMod val="93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685800" eaLnBrk="1" hangingPunct="1" indent="-171450" latinLnBrk="0" marL="1200150" rtl="0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0">
                <a:schemeClr val="bg1">
                  <a:lumMod val="25000"/>
                  <a:lumOff val="75000"/>
                </a:schemeClr>
              </a:gs>
              <a:gs pos="34000">
                <a:schemeClr val="tx1">
                  <a:lumMod val="93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685800" eaLnBrk="1" hangingPunct="1" indent="-171450" latinLnBrk="0" marL="1543050" rtl="0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0">
                <a:schemeClr val="bg1">
                  <a:lumMod val="25000"/>
                  <a:lumOff val="75000"/>
                </a:schemeClr>
              </a:gs>
              <a:gs pos="34000">
                <a:schemeClr val="tx1">
                  <a:lumMod val="93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685800" eaLnBrk="1" hangingPunct="1" indent="-171450" latinLnBrk="0" marL="1885950" rtl="0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685800" eaLnBrk="1" hangingPunct="1" indent="-171450" latinLnBrk="0" marL="2228850" rtl="0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685800" eaLnBrk="1" hangingPunct="1" indent="-171450" latinLnBrk="0" marL="2571750" rtl="0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685800" eaLnBrk="1" hangingPunct="1" indent="-171450" latinLnBrk="0" marL="2914650" rtl="0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685800" eaLnBrk="1" hangingPunct="1" latinLnBrk="0" marL="0" rtl="0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685800" eaLnBrk="1" hangingPunct="1" latinLnBrk="0" marL="342900" rtl="0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685800" eaLnBrk="1" hangingPunct="1" latinLnBrk="0" marL="685800" rtl="0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685800" eaLnBrk="1" hangingPunct="1" latinLnBrk="0" marL="1028700" rtl="0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685800" eaLnBrk="1" hangingPunct="1" latinLnBrk="0" marL="1371600" rtl="0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685800" eaLnBrk="1" hangingPunct="1" latinLnBrk="0" marL="1714500" rtl="0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685800" eaLnBrk="1" hangingPunct="1" latinLnBrk="0" marL="2057400" rtl="0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685800" eaLnBrk="1" hangingPunct="1" latinLnBrk="0" marL="2400300" rtl="0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685800" eaLnBrk="1" hangingPunct="1" latinLnBrk="0" marL="2743200" rtl="0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</p:bgPr>
    </p:bg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ctrTitle"/>
          </p:nvPr>
        </p:nvSpPr>
        <p:spPr>
          <a:xfrm>
            <a:off x="105403" y="144918"/>
            <a:ext cx="8788575" cy="1646302"/>
          </a:xfrm>
          <a:solidFill>
            <a:schemeClr val="accent6"/>
          </a:solidFill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p>
            <a:pPr algn="ctr"/>
            <a:r>
              <a:rPr b="1" dirty="0" sz="12000" lang="en-US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b="1" dirty="0" sz="12000" lang="en-US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b="1" dirty="0" sz="12000" lang="en-US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48603" name="Subtitle 5"/>
          <p:cNvSpPr>
            <a:spLocks noGrp="1"/>
          </p:cNvSpPr>
          <p:nvPr>
            <p:ph type="subTitle" idx="1"/>
          </p:nvPr>
        </p:nvSpPr>
        <p:spPr>
          <a:xfrm>
            <a:off x="3126530" y="2313553"/>
            <a:ext cx="5767448" cy="3337112"/>
          </a:xfrm>
        </p:spPr>
        <p:txBody>
          <a:bodyPr>
            <a:noAutofit/>
          </a:bodyPr>
          <a:p>
            <a:pPr algn="ctr">
              <a:spcBef>
                <a:spcPts val="0"/>
              </a:spcBef>
            </a:pPr>
            <a:r>
              <a:rPr b="1" dirty="0" sz="5400" lang="en-US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Rqbvj</a:t>
            </a:r>
            <a:r>
              <a:rPr b="1" dirty="0" sz="5400" lang="en-US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b="1" dirty="0" sz="5400" lang="en-US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Av‡e`xb</a:t>
            </a:r>
            <a:endParaRPr b="1" dirty="0" sz="5400" lang="en-US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spcBef>
                <a:spcPts val="0"/>
              </a:spcBef>
            </a:pPr>
            <a:r>
              <a:rPr b="1" dirty="0" sz="4000" lang="en-US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b="1" dirty="0" sz="4000" lang="en-US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UªW</a:t>
            </a:r>
            <a:r>
              <a:rPr b="1" dirty="0" sz="4000" lang="en-US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b="1" dirty="0" sz="4000" lang="en-US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BÝUªv±i</a:t>
            </a:r>
            <a:r>
              <a:rPr b="1" dirty="0" sz="4000" lang="en-US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endParaRPr b="1" dirty="0" sz="4000" lang="en-US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spcBef>
                <a:spcPts val="0"/>
              </a:spcBef>
            </a:pPr>
            <a:r>
              <a:rPr b="1" dirty="0" sz="4000" lang="en-US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gvavBqv</a:t>
            </a:r>
            <a:r>
              <a:rPr b="1" dirty="0" sz="4000" lang="en-US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b="1" dirty="0" sz="4000" lang="en-US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evRvi</a:t>
            </a:r>
            <a:r>
              <a:rPr b="1" dirty="0" sz="4000" lang="en-US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b="1" dirty="0" sz="4000" lang="en-US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Qvw`g</a:t>
            </a:r>
            <a:r>
              <a:rPr b="1" dirty="0" sz="4000" lang="en-US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D”P we`¨</a:t>
            </a:r>
            <a:r>
              <a:rPr b="1" dirty="0" sz="4000" lang="en-US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vjq</a:t>
            </a:r>
            <a:endParaRPr b="1" dirty="0" sz="4000" lang="en-US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spcBef>
                <a:spcPts val="0"/>
              </a:spcBef>
            </a:pPr>
            <a:r>
              <a:rPr b="1" dirty="0" sz="4000" lang="en-US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Pvw</a:t>
            </a:r>
            <a:r>
              <a:rPr b="1" dirty="0" sz="4000" lang="en-US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›`</a:t>
            </a:r>
            <a:r>
              <a:rPr b="1" dirty="0" sz="4000" lang="en-US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b="1" dirty="0" sz="4000" lang="en-US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b="1" dirty="0" sz="4000" lang="en-US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Kzwgjøv</a:t>
            </a:r>
            <a:r>
              <a:rPr b="1" dirty="0" sz="4000" lang="en-US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>
              <a:spcBef>
                <a:spcPts val="0"/>
              </a:spcBef>
            </a:pPr>
            <a:r>
              <a:rPr b="1" dirty="0" sz="4000" lang="en-US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b="1" dirty="0" sz="4000" lang="en-US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gvevBj</a:t>
            </a:r>
            <a:r>
              <a:rPr b="1" dirty="0" sz="4000" lang="en-US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01916-808463</a:t>
            </a:r>
          </a:p>
          <a:p>
            <a:pPr algn="l">
              <a:spcBef>
                <a:spcPts val="0"/>
              </a:spcBef>
            </a:pPr>
            <a:r>
              <a:rPr b="1" dirty="0" sz="2800" lang="en-US">
                <a:solidFill>
                  <a:srgbClr val="FF0000"/>
                </a:solidFill>
                <a:latin typeface="Candara" panose="020E0502030303020204" pitchFamily="34" charset="0"/>
                <a:cs typeface="SutonnyMJ" pitchFamily="2" charset="0"/>
              </a:rPr>
              <a:t>Email: </a:t>
            </a:r>
            <a:r>
              <a:rPr b="1" dirty="0" sz="2800" lang="en-US" u="sng">
                <a:solidFill>
                  <a:srgbClr val="002060"/>
                </a:solidFill>
                <a:latin typeface="Candara" panose="020E0502030303020204" pitchFamily="34" charset="0"/>
                <a:cs typeface="SutonnyMJ" pitchFamily="2" charset="0"/>
              </a:rPr>
              <a:t>joynal4079@gmail.com</a:t>
            </a:r>
            <a:endParaRPr b="1" dirty="0" sz="2800" lang="en-US" u="sng">
              <a:solidFill>
                <a:srgbClr val="002060"/>
              </a:solidFill>
              <a:latin typeface="Candara" panose="020E0502030303020204" pitchFamily="34" charset="0"/>
              <a:cs typeface="SutonnyMJ" pitchFamily="2" charset="0"/>
            </a:endParaRPr>
          </a:p>
        </p:txBody>
      </p:sp>
      <p:pic>
        <p:nvPicPr>
          <p:cNvPr id="2097152" name="Picture 2"/>
          <p:cNvPicPr>
            <a:picLocks noChangeAspect="1"/>
          </p:cNvPicPr>
          <p:nvPr/>
        </p:nvPicPr>
        <p:blipFill>
          <a:blip xmlns:r="http://schemas.openxmlformats.org/officeDocument/2006/relationships" r:embed="rId1" cstate="print"/>
          <a:stretch>
            <a:fillRect/>
          </a:stretch>
        </p:blipFill>
        <p:spPr>
          <a:xfrm>
            <a:off x="246243" y="203449"/>
            <a:ext cx="1710895" cy="1529240"/>
          </a:xfrm>
          <a:prstGeom prst="rect"/>
        </p:spPr>
      </p:pic>
      <p:pic>
        <p:nvPicPr>
          <p:cNvPr id="2097153" name="Picture 3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05403" y="2554848"/>
            <a:ext cx="3002682" cy="3071380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000">
        <p15:prstTrans prst="curtains"/>
      </p:transition>
    </mc:Choice>
    <mc:Fallback>
      <p:transition spd="slow">
        <p:fade/>
      </p:transition>
    </mc:Fallback>
  </mc:AlternateContent>
  <p:timing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</p:bgPr>
    </p:bg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Subtitle 5"/>
          <p:cNvSpPr>
            <a:spLocks noGrp="1"/>
          </p:cNvSpPr>
          <p:nvPr>
            <p:ph type="subTitle" idx="1"/>
          </p:nvPr>
        </p:nvSpPr>
        <p:spPr>
          <a:xfrm>
            <a:off x="3143862" y="2028126"/>
            <a:ext cx="5754477" cy="2877262"/>
          </a:xfrm>
          <a:ln w="38100">
            <a:noFill/>
          </a:ln>
        </p:spPr>
        <p:txBody>
          <a:bodyPr>
            <a:noAutofit/>
          </a:bodyPr>
          <a:p>
            <a:pPr algn="l">
              <a:spcBef>
                <a:spcPts val="0"/>
              </a:spcBef>
            </a:pPr>
            <a:r>
              <a:rPr b="1" dirty="0" sz="4800" lang="en-US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b="1" dirty="0" sz="4800" lang="en-US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kÖwY</a:t>
            </a:r>
            <a:r>
              <a:rPr b="1" dirty="0" sz="4800" lang="en-US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beg (†</a:t>
            </a:r>
            <a:r>
              <a:rPr b="1" dirty="0" sz="4800" lang="en-US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fv‡Kkbvj</a:t>
            </a:r>
            <a:r>
              <a:rPr b="1" dirty="0" sz="4800" lang="en-US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</a:t>
            </a:r>
          </a:p>
          <a:p>
            <a:pPr algn="l">
              <a:spcBef>
                <a:spcPts val="0"/>
              </a:spcBef>
            </a:pPr>
            <a:r>
              <a:rPr b="1" dirty="0" sz="4800" lang="en-US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welq</a:t>
            </a:r>
            <a:r>
              <a:rPr b="1" dirty="0" sz="4800" lang="en-US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b="1" dirty="0" sz="4800" lang="en-US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MwYZ</a:t>
            </a:r>
            <a:endParaRPr b="1" dirty="0" sz="4800" lang="en-US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l">
              <a:spcBef>
                <a:spcPts val="0"/>
              </a:spcBef>
            </a:pPr>
            <a:r>
              <a:rPr b="1" dirty="0" sz="4800" lang="en-US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Aa¨vq</a:t>
            </a:r>
            <a:r>
              <a:rPr b="1" dirty="0" sz="4800" lang="en-US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3 (</a:t>
            </a:r>
            <a:r>
              <a:rPr b="1" dirty="0" sz="4800" lang="en-US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exRMvwYwZK</a:t>
            </a:r>
            <a:r>
              <a:rPr b="1" dirty="0" sz="4800" lang="en-US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b="1" dirty="0" sz="4800" lang="en-US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ivwk</a:t>
            </a:r>
            <a:r>
              <a:rPr b="1" dirty="0" sz="4800" lang="en-US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</a:t>
            </a:r>
          </a:p>
          <a:p>
            <a:pPr algn="l">
              <a:spcBef>
                <a:spcPts val="0"/>
              </a:spcBef>
            </a:pPr>
            <a:r>
              <a:rPr b="1" dirty="0" sz="4800" lang="en-US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c„ôv</a:t>
            </a:r>
            <a:r>
              <a:rPr b="1" dirty="0" sz="4800" lang="en-US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49</a:t>
            </a:r>
            <a:endParaRPr b="1" dirty="0" sz="4800" lang="en-US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2097154" name="Picture 2"/>
          <p:cNvPicPr>
            <a:picLocks noChangeAspect="1"/>
          </p:cNvPicPr>
          <p:nvPr/>
        </p:nvPicPr>
        <p:blipFill>
          <a:blip xmlns:r="http://schemas.openxmlformats.org/officeDocument/2006/relationships" r:embed="rId1" cstate="print"/>
          <a:stretch>
            <a:fillRect/>
          </a:stretch>
        </p:blipFill>
        <p:spPr>
          <a:xfrm>
            <a:off x="154641" y="2028125"/>
            <a:ext cx="2989222" cy="2877262"/>
          </a:xfrm>
          <a:prstGeom prst="rect"/>
          <a:ln w="2857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250">
        <p14:flip dir="r"/>
      </p:transition>
    </mc:Choice>
    <mc:Fallback>
      <p:transition spd="slow">
        <p:fade/>
      </p:transition>
    </mc:Fallback>
  </mc:AlternateContent>
  <p:timing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</p:bgPr>
    </p:bg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 txBox="1"/>
          <p:nvPr/>
        </p:nvSpPr>
        <p:spPr>
          <a:xfrm>
            <a:off x="937680" y="263685"/>
            <a:ext cx="7379023" cy="924106"/>
          </a:xfrm>
          <a:prstGeom prst="rect"/>
          <a:solidFill>
            <a:schemeClr val="accent6"/>
          </a:solidFill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w="127000" h="63500"/>
          </a:sp3d>
        </p:spPr>
        <p:txBody>
          <a:bodyPr anchor="b" bIns="45720" lIns="91440" rIns="91440" rtlCol="0" tIns="45720" vert="horz">
            <a:noAutofit/>
          </a:bodyPr>
          <a:lstStyle>
            <a:lvl1pPr algn="r" defTabSz="457200" eaLnBrk="1" hangingPunct="1" latinLnBrk="0" rtl="0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b="1" dirty="0" sz="4800" lang="en-US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b="1" dirty="0" sz="4800" lang="en-US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b="1" dirty="0" sz="4800" lang="en-US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b="1" dirty="0" sz="4800" lang="en-US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b="1" dirty="0" sz="4800" lang="en-US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welq</a:t>
            </a:r>
            <a:r>
              <a:rPr b="1" dirty="0" sz="4800" lang="en-US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b="1" dirty="0" sz="4800" lang="en-US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b="1" dirty="0" sz="4800" lang="en-US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exRMvwYwZK</a:t>
            </a:r>
            <a:r>
              <a:rPr b="1" dirty="0" sz="4800" lang="en-US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b="1" dirty="0" sz="4800" lang="en-US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ivwk</a:t>
            </a:r>
            <a:endParaRPr b="1" dirty="0" sz="4800" lang="en-US">
              <a:solidFill>
                <a:srgbClr val="7030A0"/>
              </a:solidFill>
              <a:latin typeface="Candara" panose="020E0502030303020204" pitchFamily="34" charset="0"/>
            </a:endParaRPr>
          </a:p>
        </p:txBody>
      </p:sp>
      <p:sp>
        <p:nvSpPr>
          <p:cNvPr id="1048606" name="Subtitle 2"/>
          <p:cNvSpPr>
            <a:spLocks noGrp="1"/>
          </p:cNvSpPr>
          <p:nvPr>
            <p:ph type="subTitle" idx="1"/>
          </p:nvPr>
        </p:nvSpPr>
        <p:spPr>
          <a:xfrm>
            <a:off x="375985" y="1855069"/>
            <a:ext cx="8392028" cy="3444184"/>
          </a:xfrm>
        </p:spPr>
        <p:txBody>
          <a:bodyPr>
            <a:noAutofit/>
          </a:bodyPr>
          <a:p>
            <a:pPr algn="just">
              <a:spcBef>
                <a:spcPts val="0"/>
              </a:spcBef>
            </a:pPr>
            <a:r>
              <a:rPr b="1" dirty="0" sz="4000" lang="en-US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b="1" dirty="0" sz="4000" lang="en-US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b="1" dirty="0" sz="4000" lang="en-US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b="1" dirty="0" sz="4000" lang="en-US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b="1" dirty="0" sz="4000" lang="en-US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b="1" dirty="0" sz="4000" lang="en-US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k‡l</a:t>
            </a:r>
            <a:r>
              <a:rPr b="1" dirty="0" sz="4000" lang="en-US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b="1" dirty="0" sz="4000" lang="en-US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Avgiv</a:t>
            </a:r>
            <a:r>
              <a:rPr b="1" dirty="0" sz="4000" lang="en-US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b="1" dirty="0" sz="4000" lang="en-US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mgavb</a:t>
            </a:r>
            <a:r>
              <a:rPr b="1" dirty="0" sz="4000" lang="en-US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b="1" dirty="0" sz="4000" lang="en-US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b="1" dirty="0" sz="4000" lang="en-US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b="1" dirty="0" sz="4000" lang="en-US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cvi‡ev</a:t>
            </a:r>
            <a:r>
              <a:rPr b="1" dirty="0" sz="4000" lang="en-US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-</a:t>
            </a:r>
          </a:p>
          <a:p>
            <a:pPr algn="just" indent="-571500" marL="571500">
              <a:lnSpc>
                <a:spcPct val="100000"/>
              </a:lnSpc>
              <a:spcBef>
                <a:spcPts val="0"/>
              </a:spcBef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b="1" dirty="0" sz="4000" lang="en-US" smtClean="0">
                <a:solidFill>
                  <a:schemeClr val="tx1"/>
                </a:solidFill>
                <a:latin typeface="Century" panose="02040604050505020304" pitchFamily="18" charset="0"/>
                <a:cs typeface="SutonnyMJ" pitchFamily="2" charset="0"/>
              </a:rPr>
              <a:t>a-b </a:t>
            </a:r>
            <a:r>
              <a:rPr b="1" dirty="0" sz="4000" lang="en-US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= </a:t>
            </a:r>
            <a:r>
              <a:rPr b="1" dirty="0" sz="4000" lang="en-US">
                <a:solidFill>
                  <a:schemeClr val="tx1"/>
                </a:solidFill>
                <a:latin typeface="Century" panose="02040604050505020304" pitchFamily="18" charset="0"/>
                <a:cs typeface="SutonnyMJ" pitchFamily="2" charset="0"/>
              </a:rPr>
              <a:t>4 </a:t>
            </a:r>
            <a:r>
              <a:rPr b="1" dirty="0" sz="4000" lang="en-US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b="1" dirty="0" sz="4000" lang="en-US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b="1" dirty="0" sz="4000" lang="en-US">
                <a:solidFill>
                  <a:schemeClr val="tx1"/>
                </a:solidFill>
                <a:latin typeface="Century" panose="02040604050505020304" pitchFamily="18" charset="0"/>
                <a:cs typeface="SutonnyMJ" pitchFamily="2" charset="0"/>
              </a:rPr>
              <a:t>ab</a:t>
            </a:r>
            <a:r>
              <a:rPr b="1" dirty="0" sz="4000" lang="en-US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= </a:t>
            </a:r>
            <a:r>
              <a:rPr b="1" dirty="0" sz="4000" lang="en-US">
                <a:solidFill>
                  <a:schemeClr val="tx1"/>
                </a:solidFill>
                <a:latin typeface="Century" panose="02040604050505020304" pitchFamily="18" charset="0"/>
                <a:cs typeface="SutonnyMJ" pitchFamily="2" charset="0"/>
              </a:rPr>
              <a:t>60</a:t>
            </a:r>
            <a:r>
              <a:rPr b="1" dirty="0" sz="4000" lang="en-US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b="1" dirty="0" sz="4000" lang="en-US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n‡j</a:t>
            </a:r>
            <a:r>
              <a:rPr b="1" dirty="0" sz="4000" lang="en-US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b="1" dirty="0" sz="4000" lang="en-US" err="1" smtClean="0">
                <a:solidFill>
                  <a:schemeClr val="tx1"/>
                </a:solidFill>
                <a:latin typeface="Century" panose="02040604050505020304" pitchFamily="18" charset="0"/>
                <a:cs typeface="SutonnyMJ" pitchFamily="2" charset="0"/>
              </a:rPr>
              <a:t>a+b</a:t>
            </a:r>
            <a:r>
              <a:rPr b="1" dirty="0" sz="4000" lang="en-US" smtClean="0">
                <a:solidFill>
                  <a:schemeClr val="tx1"/>
                </a:solidFill>
                <a:latin typeface="Century" panose="02040604050505020304" pitchFamily="18" charset="0"/>
                <a:cs typeface="SutonnyMJ" pitchFamily="2" charset="0"/>
              </a:rPr>
              <a:t> </a:t>
            </a:r>
            <a:r>
              <a:rPr b="1" dirty="0" sz="4000" lang="en-US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b="1" dirty="0" sz="4000" lang="en-US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b="1" dirty="0" sz="4000" lang="en-US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gvb</a:t>
            </a:r>
            <a:r>
              <a:rPr b="1" dirty="0" sz="4000" lang="en-US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KZ|</a:t>
            </a:r>
          </a:p>
          <a:p>
            <a:pPr algn="ctr" indent="-571500" marL="5715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b="1" dirty="0" sz="4000" lang="en-US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Ges</a:t>
            </a:r>
            <a:endParaRPr b="1" dirty="0" sz="4000" lang="en-US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just" indent="-571500" marL="571500">
              <a:spcBef>
                <a:spcPts val="0"/>
              </a:spcBef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b="1" dirty="0" sz="4000" lang="en-US" err="1" smtClean="0">
                <a:solidFill>
                  <a:schemeClr val="tx1"/>
                </a:solidFill>
                <a:latin typeface="Century" panose="02040604050505020304" pitchFamily="18" charset="0"/>
              </a:rPr>
              <a:t>a+b</a:t>
            </a:r>
            <a:r>
              <a:rPr b="1" dirty="0" sz="4000" lang="en-US" smtClean="0">
                <a:solidFill>
                  <a:schemeClr val="tx1"/>
                </a:solidFill>
                <a:latin typeface="Century" panose="02040604050505020304" pitchFamily="18" charset="0"/>
              </a:rPr>
              <a:t> =√</a:t>
            </a:r>
            <a:r>
              <a:rPr b="1" dirty="0" sz="4000" lang="en-US">
                <a:solidFill>
                  <a:schemeClr val="tx1"/>
                </a:solidFill>
                <a:latin typeface="Century" panose="02040604050505020304" pitchFamily="18" charset="0"/>
              </a:rPr>
              <a:t>7 </a:t>
            </a:r>
            <a:r>
              <a:rPr b="1" dirty="0" sz="4000" lang="en-US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b="1" dirty="0" sz="4000" lang="en-US">
                <a:solidFill>
                  <a:schemeClr val="tx1"/>
                </a:solidFill>
                <a:latin typeface="Century" panose="02040604050505020304" pitchFamily="18" charset="0"/>
              </a:rPr>
              <a:t> </a:t>
            </a:r>
            <a:r>
              <a:rPr b="1" dirty="0" sz="4000" lang="en-US" smtClean="0">
                <a:solidFill>
                  <a:schemeClr val="tx1"/>
                </a:solidFill>
                <a:latin typeface="Century" panose="02040604050505020304" pitchFamily="18" charset="0"/>
              </a:rPr>
              <a:t>a-b=√</a:t>
            </a:r>
            <a:r>
              <a:rPr b="1" dirty="0" sz="4000" lang="en-US">
                <a:solidFill>
                  <a:schemeClr val="tx1"/>
                </a:solidFill>
                <a:latin typeface="Century" panose="02040604050505020304" pitchFamily="18" charset="0"/>
              </a:rPr>
              <a:t>5 </a:t>
            </a:r>
            <a:r>
              <a:rPr b="1" dirty="0" sz="4000" lang="en-US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n‡j</a:t>
            </a:r>
            <a:r>
              <a:rPr b="1" dirty="0" sz="4000" lang="en-US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b="1" dirty="0" sz="4000" lang="en-US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cÖgvY</a:t>
            </a:r>
            <a:r>
              <a:rPr b="1" dirty="0" sz="4000" lang="en-US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b="1" dirty="0" sz="4000" lang="en-US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b="1" dirty="0" sz="4000" lang="en-US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b="1" dirty="0" sz="4000" lang="en-US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cvi‡ev</a:t>
            </a:r>
            <a:r>
              <a:rPr b="1" dirty="0" sz="4000" lang="en-US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b="1" dirty="0" sz="4000" lang="en-US" smtClean="0">
                <a:solidFill>
                  <a:schemeClr val="tx1"/>
                </a:solidFill>
                <a:latin typeface="Century" panose="02040604050505020304" pitchFamily="18" charset="0"/>
              </a:rPr>
              <a:t>8ab(a</a:t>
            </a:r>
            <a:r>
              <a:rPr baseline="30000" b="1" dirty="0" sz="4000" lang="en-US" smtClean="0">
                <a:solidFill>
                  <a:schemeClr val="tx1"/>
                </a:solidFill>
                <a:latin typeface="Century" panose="02040604050505020304" pitchFamily="18" charset="0"/>
              </a:rPr>
              <a:t>2</a:t>
            </a:r>
            <a:r>
              <a:rPr b="1" dirty="0" sz="4000" lang="en-US" smtClean="0">
                <a:solidFill>
                  <a:schemeClr val="tx1"/>
                </a:solidFill>
                <a:latin typeface="Century" panose="02040604050505020304" pitchFamily="18" charset="0"/>
              </a:rPr>
              <a:t>+b</a:t>
            </a:r>
            <a:r>
              <a:rPr baseline="30000" b="1" dirty="0" sz="4000" lang="en-US" smtClean="0">
                <a:solidFill>
                  <a:schemeClr val="tx1"/>
                </a:solidFill>
                <a:latin typeface="Century" panose="02040604050505020304" pitchFamily="18" charset="0"/>
              </a:rPr>
              <a:t>2</a:t>
            </a:r>
            <a:r>
              <a:rPr b="1" dirty="0" sz="4000" lang="en-US">
                <a:solidFill>
                  <a:schemeClr val="tx1"/>
                </a:solidFill>
                <a:latin typeface="Century" panose="02040604050505020304" pitchFamily="18" charset="0"/>
              </a:rPr>
              <a:t>) = 24</a:t>
            </a:r>
            <a:r>
              <a:rPr b="1" dirty="0" sz="4000" lang="en-US" smtClean="0">
                <a:solidFill>
                  <a:schemeClr val="tx1"/>
                </a:solidFill>
                <a:latin typeface="Century" panose="02040604050505020304" pitchFamily="18" charset="0"/>
              </a:rPr>
              <a:t>.</a:t>
            </a:r>
            <a:endParaRPr b="1" dirty="0" sz="4000" lang="en-US">
              <a:solidFill>
                <a:schemeClr val="tx1"/>
              </a:solidFill>
              <a:latin typeface="Century" panose="02040604050505020304" pitchFamily="18" charset="0"/>
              <a:cs typeface="SutonnyMJ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7"/>
                                        <p:tgtEl>
                                          <p:spTgt spid="1048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48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048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14"/>
                                        <p:tgtEl>
                                          <p:spTgt spid="1048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048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1048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21"/>
                                        <p:tgtEl>
                                          <p:spTgt spid="1048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1048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1048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 dpi="0">
          <a:blip xmlns:r="http://schemas.openxmlformats.org/officeDocument/2006/relationships" r:embed="rId1">
            <a:lum/>
          </a:blip>
          <a:srcRect/>
          <a:stretch>
            <a:fillRect r="-17000"/>
          </a:stretch>
        </a:blipFill>
      </p:bgPr>
    </p:bg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Subtitle 2"/>
          <p:cNvSpPr>
            <a:spLocks noGrp="1"/>
          </p:cNvSpPr>
          <p:nvPr>
            <p:ph type="subTitle" idx="1"/>
          </p:nvPr>
        </p:nvSpPr>
        <p:spPr>
          <a:xfrm>
            <a:off x="354842" y="175014"/>
            <a:ext cx="8502555" cy="668860"/>
          </a:xfrm>
          <a:solidFill>
            <a:schemeClr val="accent2">
              <a:lumMod val="50000"/>
            </a:schemeClr>
          </a:solidFill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normAutofit/>
          </a:bodyPr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b="1" dirty="0" sz="4800" lang="en-US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3.1 (</a:t>
            </a:r>
            <a:r>
              <a:rPr b="1" dirty="0" sz="4800" lang="en-US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exRMvwYwZK</a:t>
            </a:r>
            <a:r>
              <a:rPr b="1" dirty="0" sz="4800" lang="en-US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b="1" dirty="0" sz="4800" lang="en-US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ivwk</a:t>
            </a:r>
            <a:r>
              <a:rPr b="1" dirty="0" sz="4800" lang="en-US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)</a:t>
            </a:r>
          </a:p>
        </p:txBody>
      </p:sp>
      <p:sp>
        <p:nvSpPr>
          <p:cNvPr id="1048618" name="Subtitle 2"/>
          <p:cNvSpPr txBox="1"/>
          <p:nvPr/>
        </p:nvSpPr>
        <p:spPr>
          <a:xfrm>
            <a:off x="354842" y="991716"/>
            <a:ext cx="8502555" cy="709656"/>
          </a:xfrm>
          <a:prstGeom prst="rect"/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w="139700" h="139700"/>
          </a:sp3d>
        </p:spPr>
        <p:txBody>
          <a:bodyPr anchor="ctr" bIns="45720" lIns="91440" rIns="91440" rtlCol="0" tIns="45720" vert="horz">
            <a:noAutofit/>
          </a:bodyPr>
          <a:lstStyle>
            <a:lvl1pPr algn="r" defTabSz="914400" eaLnBrk="1" hangingPunct="1" indent="0" latinLnBrk="0" marL="0" rtl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b="0" sz="3200" kern="1200">
                <a:gradFill flip="none" rotWithShape="1">
                  <a:gsLst>
                    <a:gs pos="0">
                      <a:schemeClr val="tx2">
                        <a:lumMod val="90000"/>
                        <a:lumOff val="10000"/>
                      </a:schemeClr>
                    </a:gs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  <a:latin typeface="+mj-lt"/>
                <a:ea typeface="+mn-ea"/>
                <a:cs typeface="+mn-cs"/>
              </a:defRPr>
            </a:lvl1pPr>
            <a:lvl2pPr algn="ctr" defTabSz="914400" eaLnBrk="1" hangingPunct="1" indent="0" latinLnBrk="0" marL="4572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gradFill>
                  <a:gsLst>
                    <a:gs pos="0">
                      <a:schemeClr val="bg1">
                        <a:lumMod val="25000"/>
                        <a:lumOff val="75000"/>
                      </a:schemeClr>
                    </a:gs>
                    <a:gs pos="34000">
                      <a:schemeClr val="tx1">
                        <a:lumMod val="9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algn="ctr" defTabSz="914400" eaLnBrk="1" hangingPunct="1" indent="0" latinLnBrk="0" marL="9144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gradFill>
                  <a:gsLst>
                    <a:gs pos="0">
                      <a:schemeClr val="bg1">
                        <a:lumMod val="25000"/>
                        <a:lumOff val="75000"/>
                      </a:schemeClr>
                    </a:gs>
                    <a:gs pos="34000">
                      <a:schemeClr val="tx1">
                        <a:lumMod val="9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algn="ctr" defTabSz="914400" eaLnBrk="1" hangingPunct="1" indent="0" latinLnBrk="0" marL="13716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0">
                      <a:schemeClr val="bg1">
                        <a:lumMod val="25000"/>
                        <a:lumOff val="75000"/>
                      </a:schemeClr>
                    </a:gs>
                    <a:gs pos="34000">
                      <a:schemeClr val="tx1">
                        <a:lumMod val="9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algn="ctr" defTabSz="914400" eaLnBrk="1" hangingPunct="1" indent="0" latinLnBrk="0" marL="18288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0">
                      <a:schemeClr val="bg1">
                        <a:lumMod val="25000"/>
                        <a:lumOff val="75000"/>
                      </a:schemeClr>
                    </a:gs>
                    <a:gs pos="34000">
                      <a:schemeClr val="tx1">
                        <a:lumMod val="9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algn="ctr" defTabSz="914400" eaLnBrk="1" hangingPunct="1" indent="0" latinLnBrk="0" marL="22860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ctr" defTabSz="914400" eaLnBrk="1" hangingPunct="1" indent="0" latinLnBrk="0" marL="27432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ctr" defTabSz="914400" eaLnBrk="1" hangingPunct="1" indent="0" latinLnBrk="0" marL="32004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ctr" defTabSz="914400" eaLnBrk="1" hangingPunct="1" indent="0" latinLnBrk="0" marL="36576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dirty="0" lang="en-US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3</a:t>
            </a:r>
            <a:r>
              <a:rPr dirty="0" lang="en-US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.	</a:t>
            </a:r>
            <a:r>
              <a:rPr dirty="0" lang="en-US">
                <a:solidFill>
                  <a:schemeClr val="bg1"/>
                </a:solidFill>
                <a:latin typeface="Century" panose="02040604050505020304" pitchFamily="18" charset="0"/>
                <a:cs typeface="SutonnyMJ" pitchFamily="2" charset="0"/>
              </a:rPr>
              <a:t>a – b </a:t>
            </a:r>
            <a:r>
              <a:rPr dirty="0" lang="en-US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= </a:t>
            </a:r>
            <a:r>
              <a:rPr dirty="0" lang="en-US">
                <a:solidFill>
                  <a:schemeClr val="bg1"/>
                </a:solidFill>
                <a:latin typeface="Century" panose="02040604050505020304" pitchFamily="18" charset="0"/>
                <a:cs typeface="SutonnyMJ" pitchFamily="2" charset="0"/>
              </a:rPr>
              <a:t>4 </a:t>
            </a:r>
            <a:r>
              <a:rPr dirty="0" lang="en-US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dirty="0" lang="en-US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dirty="0" lang="en-US">
                <a:solidFill>
                  <a:schemeClr val="bg1"/>
                </a:solidFill>
                <a:latin typeface="Century" panose="02040604050505020304" pitchFamily="18" charset="0"/>
                <a:cs typeface="SutonnyMJ" pitchFamily="2" charset="0"/>
              </a:rPr>
              <a:t>ab</a:t>
            </a:r>
            <a:r>
              <a:rPr dirty="0" lang="en-US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= </a:t>
            </a:r>
            <a:r>
              <a:rPr dirty="0" lang="en-US">
                <a:solidFill>
                  <a:schemeClr val="bg1"/>
                </a:solidFill>
                <a:latin typeface="Century" panose="02040604050505020304" pitchFamily="18" charset="0"/>
                <a:cs typeface="SutonnyMJ" pitchFamily="2" charset="0"/>
              </a:rPr>
              <a:t>60</a:t>
            </a:r>
            <a:r>
              <a:rPr dirty="0" lang="en-US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dirty="0" lang="en-US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n‡j</a:t>
            </a:r>
            <a:r>
              <a:rPr dirty="0" lang="en-US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dirty="0" lang="en-US">
                <a:solidFill>
                  <a:schemeClr val="bg1"/>
                </a:solidFill>
                <a:latin typeface="Century" panose="02040604050505020304" pitchFamily="18" charset="0"/>
                <a:cs typeface="SutonnyMJ" pitchFamily="2" charset="0"/>
              </a:rPr>
              <a:t>a + b </a:t>
            </a:r>
            <a:r>
              <a:rPr dirty="0" lang="en-US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dirty="0" lang="en-US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dirty="0" lang="en-US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gvb</a:t>
            </a:r>
            <a:r>
              <a:rPr dirty="0" lang="en-US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KZ?</a:t>
            </a:r>
            <a:endParaRPr b="1" dirty="0" sz="4000" lang="en-US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48619" name="Subtitle 2"/>
          <p:cNvSpPr txBox="1"/>
          <p:nvPr/>
        </p:nvSpPr>
        <p:spPr>
          <a:xfrm>
            <a:off x="354842" y="1742316"/>
            <a:ext cx="8502555" cy="4822258"/>
          </a:xfrm>
          <a:prstGeom prst="rect"/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w="139700" h="139700"/>
          </a:sp3d>
        </p:spPr>
        <p:txBody>
          <a:bodyPr anchor="ctr" bIns="45720" lIns="91440" rIns="91440" rtlCol="0" tIns="45720" vert="horz">
            <a:noAutofit/>
          </a:bodyPr>
          <a:lstStyle>
            <a:lvl1pPr algn="r" defTabSz="914400" eaLnBrk="1" hangingPunct="1" indent="0" latinLnBrk="0" marL="0" rtl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b="0" sz="3200" kern="1200">
                <a:gradFill flip="none" rotWithShape="1">
                  <a:gsLst>
                    <a:gs pos="0">
                      <a:schemeClr val="tx2">
                        <a:lumMod val="90000"/>
                        <a:lumOff val="10000"/>
                      </a:schemeClr>
                    </a:gs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  <a:latin typeface="+mj-lt"/>
                <a:ea typeface="+mn-ea"/>
                <a:cs typeface="+mn-cs"/>
              </a:defRPr>
            </a:lvl1pPr>
            <a:lvl2pPr algn="ctr" defTabSz="914400" eaLnBrk="1" hangingPunct="1" indent="0" latinLnBrk="0" marL="4572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gradFill>
                  <a:gsLst>
                    <a:gs pos="0">
                      <a:schemeClr val="bg1">
                        <a:lumMod val="25000"/>
                        <a:lumOff val="75000"/>
                      </a:schemeClr>
                    </a:gs>
                    <a:gs pos="34000">
                      <a:schemeClr val="tx1">
                        <a:lumMod val="9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algn="ctr" defTabSz="914400" eaLnBrk="1" hangingPunct="1" indent="0" latinLnBrk="0" marL="9144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gradFill>
                  <a:gsLst>
                    <a:gs pos="0">
                      <a:schemeClr val="bg1">
                        <a:lumMod val="25000"/>
                        <a:lumOff val="75000"/>
                      </a:schemeClr>
                    </a:gs>
                    <a:gs pos="34000">
                      <a:schemeClr val="tx1">
                        <a:lumMod val="9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algn="ctr" defTabSz="914400" eaLnBrk="1" hangingPunct="1" indent="0" latinLnBrk="0" marL="13716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0">
                      <a:schemeClr val="bg1">
                        <a:lumMod val="25000"/>
                        <a:lumOff val="75000"/>
                      </a:schemeClr>
                    </a:gs>
                    <a:gs pos="34000">
                      <a:schemeClr val="tx1">
                        <a:lumMod val="9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algn="ctr" defTabSz="914400" eaLnBrk="1" hangingPunct="1" indent="0" latinLnBrk="0" marL="18288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0">
                      <a:schemeClr val="bg1">
                        <a:lumMod val="25000"/>
                        <a:lumOff val="75000"/>
                      </a:schemeClr>
                    </a:gs>
                    <a:gs pos="34000">
                      <a:schemeClr val="tx1">
                        <a:lumMod val="9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algn="ctr" defTabSz="914400" eaLnBrk="1" hangingPunct="1" indent="0" latinLnBrk="0" marL="22860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ctr" defTabSz="914400" eaLnBrk="1" hangingPunct="1" indent="0" latinLnBrk="0" marL="27432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ctr" defTabSz="914400" eaLnBrk="1" hangingPunct="1" indent="0" latinLnBrk="0" marL="32004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ctr" defTabSz="914400" eaLnBrk="1" hangingPunct="1" indent="0" latinLnBrk="0" marL="36576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indent="-342900" marL="342900">
              <a:buAutoNum type="arabicPeriod" startAt="3"/>
            </a:pPr>
            <a:r>
              <a:rPr dirty="0" lang="en-US" err="1" u="sng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mgvavb</a:t>
            </a:r>
            <a:r>
              <a:rPr dirty="0" lang="en-US">
                <a:solidFill>
                  <a:schemeClr val="bg1"/>
                </a:solidFill>
              </a:rPr>
              <a:t>:</a:t>
            </a:r>
          </a:p>
          <a:p>
            <a:pPr algn="l" indent="-285750" marL="285750">
              <a:buClr>
                <a:schemeClr val="accent3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dirty="0" lang="en-US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Avgiv</a:t>
            </a:r>
            <a:r>
              <a:rPr dirty="0" lang="en-US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dirty="0" lang="en-US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Rvwb</a:t>
            </a:r>
            <a:r>
              <a:rPr dirty="0" lang="en-US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dirty="0" lang="en-US">
                <a:solidFill>
                  <a:schemeClr val="bg1"/>
                </a:solidFill>
                <a:latin typeface="Century" panose="02040604050505020304" pitchFamily="18" charset="0"/>
              </a:rPr>
              <a:t>(a </a:t>
            </a:r>
            <a:r>
              <a:rPr dirty="0" lang="en-US">
                <a:solidFill>
                  <a:schemeClr val="bg1"/>
                </a:solidFill>
                <a:latin typeface="Century" panose="02040604050505020304" pitchFamily="18" charset="0"/>
              </a:rPr>
              <a:t>+ b )</a:t>
            </a:r>
            <a:r>
              <a:rPr baseline="30000" dirty="0" lang="en-US">
                <a:solidFill>
                  <a:schemeClr val="bg1"/>
                </a:solidFill>
                <a:latin typeface="Century" panose="02040604050505020304" pitchFamily="18" charset="0"/>
              </a:rPr>
              <a:t>2</a:t>
            </a:r>
            <a:r>
              <a:rPr dirty="0" lang="en-US">
                <a:solidFill>
                  <a:schemeClr val="bg1"/>
                </a:solidFill>
                <a:latin typeface="Century" panose="02040604050505020304" pitchFamily="18" charset="0"/>
              </a:rPr>
              <a:t> = (a – b)</a:t>
            </a:r>
            <a:r>
              <a:rPr baseline="30000" dirty="0" lang="en-US">
                <a:solidFill>
                  <a:schemeClr val="bg1"/>
                </a:solidFill>
                <a:latin typeface="Century" panose="02040604050505020304" pitchFamily="18" charset="0"/>
              </a:rPr>
              <a:t>2</a:t>
            </a:r>
            <a:r>
              <a:rPr dirty="0" lang="en-US">
                <a:solidFill>
                  <a:schemeClr val="bg1"/>
                </a:solidFill>
                <a:latin typeface="Century" panose="02040604050505020304" pitchFamily="18" charset="0"/>
              </a:rPr>
              <a:t> + 4ab</a:t>
            </a:r>
          </a:p>
          <a:p>
            <a:pPr algn="l" indent="-285750" marL="285750">
              <a:buClr>
                <a:schemeClr val="accent3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dirty="0" lang="en-US">
                <a:solidFill>
                  <a:schemeClr val="bg1"/>
                </a:solidFill>
              </a:rPr>
              <a:t> 			</a:t>
            </a:r>
            <a:r>
              <a:rPr dirty="0" lang="en-US">
                <a:solidFill>
                  <a:schemeClr val="bg1"/>
                </a:solidFill>
                <a:latin typeface="Century" panose="02040604050505020304" pitchFamily="18" charset="0"/>
              </a:rPr>
              <a:t>= </a:t>
            </a:r>
            <a:r>
              <a:rPr dirty="0" lang="en-US">
                <a:solidFill>
                  <a:schemeClr val="bg1"/>
                </a:solidFill>
                <a:latin typeface="Century" panose="02040604050505020304" pitchFamily="18" charset="0"/>
              </a:rPr>
              <a:t>4</a:t>
            </a:r>
            <a:r>
              <a:rPr baseline="30000" dirty="0" lang="en-US">
                <a:solidFill>
                  <a:schemeClr val="bg1"/>
                </a:solidFill>
                <a:latin typeface="Century" panose="02040604050505020304" pitchFamily="18" charset="0"/>
              </a:rPr>
              <a:t>2</a:t>
            </a:r>
            <a:r>
              <a:rPr dirty="0" lang="en-US">
                <a:solidFill>
                  <a:schemeClr val="bg1"/>
                </a:solidFill>
                <a:latin typeface="Century" panose="02040604050505020304" pitchFamily="18" charset="0"/>
              </a:rPr>
              <a:t> + </a:t>
            </a:r>
            <a:r>
              <a:rPr dirty="0" lang="en-US" smtClean="0">
                <a:solidFill>
                  <a:schemeClr val="bg1"/>
                </a:solidFill>
                <a:latin typeface="Century" panose="02040604050505020304" pitchFamily="18" charset="0"/>
              </a:rPr>
              <a:t>4.60 </a:t>
            </a:r>
            <a:r>
              <a:rPr dirty="0" lang="en-US" smtClean="0">
                <a:solidFill>
                  <a:schemeClr val="bg1"/>
                </a:solidFill>
              </a:rPr>
              <a:t>(</a:t>
            </a:r>
            <a:r>
              <a:rPr dirty="0" sz="2800" lang="en-US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gvb</a:t>
            </a:r>
            <a:r>
              <a:rPr dirty="0" sz="2800" lang="en-US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dirty="0" sz="2800" lang="en-US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ewm‡q</a:t>
            </a:r>
            <a:r>
              <a:rPr dirty="0" lang="en-US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)</a:t>
            </a:r>
            <a:endParaRPr dirty="0" lang="en-US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algn="l" indent="-285750" marL="285750">
              <a:buClr>
                <a:schemeClr val="accent3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dirty="0" lang="en-US">
                <a:solidFill>
                  <a:schemeClr val="bg1"/>
                </a:solidFill>
              </a:rPr>
              <a:t> 			</a:t>
            </a:r>
            <a:r>
              <a:rPr dirty="0" lang="en-US">
                <a:solidFill>
                  <a:schemeClr val="bg1"/>
                </a:solidFill>
                <a:latin typeface="Century" panose="02040604050505020304" pitchFamily="18" charset="0"/>
              </a:rPr>
              <a:t>= </a:t>
            </a:r>
            <a:r>
              <a:rPr dirty="0" lang="en-US">
                <a:solidFill>
                  <a:schemeClr val="bg1"/>
                </a:solidFill>
                <a:latin typeface="Century" panose="02040604050505020304" pitchFamily="18" charset="0"/>
              </a:rPr>
              <a:t>16 + </a:t>
            </a:r>
            <a:r>
              <a:rPr dirty="0" lang="en-US">
                <a:solidFill>
                  <a:schemeClr val="bg1"/>
                </a:solidFill>
                <a:latin typeface="Century" panose="02040604050505020304" pitchFamily="18" charset="0"/>
              </a:rPr>
              <a:t>240</a:t>
            </a:r>
          </a:p>
          <a:p>
            <a:pPr algn="l" indent="-285750" marL="285750">
              <a:buClr>
                <a:schemeClr val="accent3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dirty="0" lang="en-US">
                <a:solidFill>
                  <a:schemeClr val="bg1"/>
                </a:solidFill>
                <a:latin typeface="Century" panose="02040604050505020304" pitchFamily="18" charset="0"/>
              </a:rPr>
              <a:t> 			= 256</a:t>
            </a:r>
          </a:p>
          <a:p>
            <a:pPr algn="l" indent="-285750" marL="285750">
              <a:buClr>
                <a:schemeClr val="accent3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dirty="0" lang="en-US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myZivs</a:t>
            </a:r>
            <a:r>
              <a:rPr dirty="0" lang="en-US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,    </a:t>
            </a:r>
            <a:r>
              <a:rPr dirty="0" lang="en-US" smtClean="0">
                <a:solidFill>
                  <a:schemeClr val="bg1"/>
                </a:solidFill>
                <a:latin typeface="Century" panose="02040604050505020304" pitchFamily="18" charset="0"/>
              </a:rPr>
              <a:t>a </a:t>
            </a:r>
            <a:r>
              <a:rPr dirty="0" lang="en-US">
                <a:solidFill>
                  <a:schemeClr val="bg1"/>
                </a:solidFill>
                <a:latin typeface="Century" panose="02040604050505020304" pitchFamily="18" charset="0"/>
              </a:rPr>
              <a:t>+ </a:t>
            </a:r>
            <a:r>
              <a:rPr dirty="0" lang="en-US" smtClean="0">
                <a:solidFill>
                  <a:schemeClr val="bg1"/>
                </a:solidFill>
                <a:latin typeface="Century" panose="02040604050505020304" pitchFamily="18" charset="0"/>
              </a:rPr>
              <a:t>b = </a:t>
            </a:r>
            <a:r>
              <a:rPr dirty="0" lang="en-US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r>
              <a:rPr dirty="0" lang="en-US" smtClean="0">
                <a:solidFill>
                  <a:schemeClr val="bg1"/>
                </a:solidFill>
                <a:latin typeface="Century" panose="02040604050505020304" pitchFamily="18" charset="0"/>
              </a:rPr>
              <a:t>256</a:t>
            </a:r>
            <a:endParaRPr dirty="0" lang="en-US">
              <a:solidFill>
                <a:schemeClr val="bg1"/>
              </a:solidFill>
              <a:latin typeface="Century" panose="02040604050505020304" pitchFamily="18" charset="0"/>
            </a:endParaRPr>
          </a:p>
          <a:p>
            <a:pPr algn="l" indent="-285750" marL="285750">
              <a:buClr>
                <a:schemeClr val="accent3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dirty="0" lang="en-US">
                <a:solidFill>
                  <a:schemeClr val="bg1"/>
                </a:solidFill>
                <a:latin typeface="Century" panose="02040604050505020304" pitchFamily="18" charset="0"/>
              </a:rPr>
              <a:t> 			= </a:t>
            </a:r>
            <a:r>
              <a:rPr dirty="0" lang="en-US">
                <a:solidFill>
                  <a:schemeClr val="bg1"/>
                </a:solidFill>
                <a:latin typeface="Century" panose="02040604050505020304" pitchFamily="18" charset="0"/>
              </a:rPr>
              <a:t>± 16</a:t>
            </a:r>
          </a:p>
          <a:p>
            <a:pPr algn="l"/>
            <a:r>
              <a:rPr b="1" dirty="0" lang="en-US">
                <a:solidFill>
                  <a:schemeClr val="bg1"/>
                </a:solidFill>
                <a:latin typeface="Century" panose="02040604050505020304" pitchFamily="18" charset="0"/>
              </a:rPr>
              <a:t> Answer</a:t>
            </a:r>
            <a:r>
              <a:rPr b="1" dirty="0" lang="en-US">
                <a:solidFill>
                  <a:schemeClr val="bg1"/>
                </a:solidFill>
                <a:latin typeface="Century" panose="02040604050505020304" pitchFamily="18" charset="0"/>
              </a:rPr>
              <a:t>:</a:t>
            </a:r>
            <a:r>
              <a:rPr dirty="0" lang="en-US">
                <a:solidFill>
                  <a:schemeClr val="bg1"/>
                </a:solidFill>
                <a:latin typeface="Century" panose="02040604050505020304" pitchFamily="18" charset="0"/>
              </a:rPr>
              <a:t> a + b = ± 16</a:t>
            </a:r>
            <a:r>
              <a:rPr dirty="0" lang="en-US">
                <a:solidFill>
                  <a:schemeClr val="bg1"/>
                </a:solidFill>
                <a:latin typeface="Century" panose="02040604050505020304" pitchFamily="18" charset="0"/>
              </a:rPr>
              <a:t>.</a:t>
            </a:r>
            <a:endParaRPr dirty="0" lang="en-US">
              <a:solidFill>
                <a:schemeClr val="bg1"/>
              </a:solidFill>
              <a:latin typeface="Century" panose="020406040505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5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autoRev="1" dur="500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autoRev="1" decel="50000" dur="500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(-#ppt_h/2)" to="(#ppt_y)" valueType="num">
                                      <p:cBhvr>
                                        <p:cTn dur="1000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dur="1000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ntr" presetID="5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autoRev="1" dur="500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autoRev="1" decel="50000" dur="500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(-#ppt_h/2)" to="(#ppt_y)" valueType="num">
                                      <p:cBhvr>
                                        <p:cTn dur="1000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dur="1000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>
                      <p:stCondLst>
                        <p:cond delay="indefinite"/>
                      </p:stCondLst>
                      <p:childTnLst>
                        <p:par>
                          <p:cTn fill="hold" id="26">
                            <p:stCondLst>
                              <p:cond delay="0"/>
                            </p:stCondLst>
                            <p:childTnLst>
                              <p:par>
                                <p:cTn fill="hold" id="27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1048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0"/>
                                        <p:tgtEl>
                                          <p:spTgt spid="1048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>
                      <p:stCondLst>
                        <p:cond delay="indefinite"/>
                      </p:stCondLst>
                      <p:childTnLst>
                        <p:par>
                          <p:cTn fill="hold" id="32">
                            <p:stCondLst>
                              <p:cond delay="0"/>
                            </p:stCondLst>
                            <p:childTnLst>
                              <p:par>
                                <p:cTn fill="hold" id="33" nodeType="clickEffect" presetClass="entr" presetID="5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autoRev="1" dur="500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autoRev="1" decel="50000" dur="500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(-#ppt_h/2)" to="(#ppt_y)" valueType="num">
                                      <p:cBhvr>
                                        <p:cTn dur="1000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dur="1000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">
                      <p:stCondLst>
                        <p:cond delay="indefinite"/>
                      </p:stCondLst>
                      <p:childTnLst>
                        <p:par>
                          <p:cTn fill="hold" id="40">
                            <p:stCondLst>
                              <p:cond delay="0"/>
                            </p:stCondLst>
                            <p:childTnLst>
                              <p:par>
                                <p:cTn fill="hold" id="41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1048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1048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5">
                      <p:stCondLst>
                        <p:cond delay="indefinite"/>
                      </p:stCondLst>
                      <p:childTnLst>
                        <p:par>
                          <p:cTn fill="hold" id="46">
                            <p:stCondLst>
                              <p:cond delay="0"/>
                            </p:stCondLst>
                            <p:childTnLst>
                              <p:par>
                                <p:cTn fill="hold" id="47" nodeType="clickEffect" presetClass="entr" presetID="17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1048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1048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1048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1048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 dpi="0">
          <a:blip xmlns:r="http://schemas.openxmlformats.org/officeDocument/2006/relationships" r:embed="rId1">
            <a:lum/>
          </a:blip>
          <a:srcRect/>
          <a:stretch>
            <a:fillRect r="-17000"/>
          </a:stretch>
        </a:blipFill>
      </p:bgPr>
    </p:bg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Subtitle 2"/>
          <p:cNvSpPr>
            <a:spLocks noGrp="1"/>
          </p:cNvSpPr>
          <p:nvPr>
            <p:ph type="subTitle" idx="1"/>
          </p:nvPr>
        </p:nvSpPr>
        <p:spPr>
          <a:xfrm>
            <a:off x="354842" y="175014"/>
            <a:ext cx="8502555" cy="668860"/>
          </a:xfrm>
          <a:solidFill>
            <a:schemeClr val="accent2">
              <a:lumMod val="50000"/>
            </a:schemeClr>
          </a:solidFill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normAutofit/>
          </a:bodyPr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b="1" dirty="0" sz="4800" lang="en-US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3.1 (</a:t>
            </a:r>
            <a:r>
              <a:rPr b="1" dirty="0" sz="4800" lang="en-US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exRMvwYwZK</a:t>
            </a:r>
            <a:r>
              <a:rPr b="1" dirty="0" sz="4800" lang="en-US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b="1" dirty="0" sz="4800" lang="en-US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ivwk</a:t>
            </a:r>
            <a:r>
              <a:rPr b="1" dirty="0" sz="4800" lang="en-US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)</a:t>
            </a:r>
          </a:p>
        </p:txBody>
      </p:sp>
      <p:sp>
        <p:nvSpPr>
          <p:cNvPr id="1048621" name="Subtitle 2"/>
          <p:cNvSpPr txBox="1"/>
          <p:nvPr/>
        </p:nvSpPr>
        <p:spPr>
          <a:xfrm>
            <a:off x="354842" y="978068"/>
            <a:ext cx="8502555" cy="1000858"/>
          </a:xfrm>
          <a:prstGeom prst="rect"/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w="139700" h="139700"/>
          </a:sp3d>
        </p:spPr>
        <p:txBody>
          <a:bodyPr anchor="ctr" bIns="45720" lIns="91440" rIns="91440" rtlCol="0" tIns="45720" vert="horz">
            <a:noAutofit/>
          </a:bodyPr>
          <a:lstStyle>
            <a:lvl1pPr algn="r" defTabSz="914400" eaLnBrk="1" hangingPunct="1" indent="0" latinLnBrk="0" marL="0" rtl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b="0" sz="3200" kern="1200">
                <a:gradFill flip="none" rotWithShape="1">
                  <a:gsLst>
                    <a:gs pos="0">
                      <a:schemeClr val="tx2">
                        <a:lumMod val="90000"/>
                        <a:lumOff val="10000"/>
                      </a:schemeClr>
                    </a:gs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  <a:latin typeface="+mj-lt"/>
                <a:ea typeface="+mn-ea"/>
                <a:cs typeface="+mn-cs"/>
              </a:defRPr>
            </a:lvl1pPr>
            <a:lvl2pPr algn="ctr" defTabSz="914400" eaLnBrk="1" hangingPunct="1" indent="0" latinLnBrk="0" marL="4572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gradFill>
                  <a:gsLst>
                    <a:gs pos="0">
                      <a:schemeClr val="bg1">
                        <a:lumMod val="25000"/>
                        <a:lumOff val="75000"/>
                      </a:schemeClr>
                    </a:gs>
                    <a:gs pos="34000">
                      <a:schemeClr val="tx1">
                        <a:lumMod val="9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algn="ctr" defTabSz="914400" eaLnBrk="1" hangingPunct="1" indent="0" latinLnBrk="0" marL="9144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gradFill>
                  <a:gsLst>
                    <a:gs pos="0">
                      <a:schemeClr val="bg1">
                        <a:lumMod val="25000"/>
                        <a:lumOff val="75000"/>
                      </a:schemeClr>
                    </a:gs>
                    <a:gs pos="34000">
                      <a:schemeClr val="tx1">
                        <a:lumMod val="9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algn="ctr" defTabSz="914400" eaLnBrk="1" hangingPunct="1" indent="0" latinLnBrk="0" marL="13716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0">
                      <a:schemeClr val="bg1">
                        <a:lumMod val="25000"/>
                        <a:lumOff val="75000"/>
                      </a:schemeClr>
                    </a:gs>
                    <a:gs pos="34000">
                      <a:schemeClr val="tx1">
                        <a:lumMod val="9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algn="ctr" defTabSz="914400" eaLnBrk="1" hangingPunct="1" indent="0" latinLnBrk="0" marL="18288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0">
                      <a:schemeClr val="bg1">
                        <a:lumMod val="25000"/>
                        <a:lumOff val="75000"/>
                      </a:schemeClr>
                    </a:gs>
                    <a:gs pos="34000">
                      <a:schemeClr val="tx1">
                        <a:lumMod val="9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algn="ctr" defTabSz="914400" eaLnBrk="1" hangingPunct="1" indent="0" latinLnBrk="0" marL="22860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ctr" defTabSz="914400" eaLnBrk="1" hangingPunct="1" indent="0" latinLnBrk="0" marL="27432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ctr" defTabSz="914400" eaLnBrk="1" hangingPunct="1" indent="0" latinLnBrk="0" marL="32004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ctr" defTabSz="914400" eaLnBrk="1" hangingPunct="1" indent="0" latinLnBrk="0" marL="36576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dirty="0" lang="en-US" smtClean="0">
                <a:solidFill>
                  <a:schemeClr val="bg1"/>
                </a:solidFill>
                <a:latin typeface="Century" panose="02040604050505020304" pitchFamily="18" charset="0"/>
                <a:cs typeface="SutonnyMJ" pitchFamily="2" charset="0"/>
              </a:rPr>
              <a:t>8.</a:t>
            </a:r>
            <a:r>
              <a:rPr dirty="0" lang="en-US">
                <a:solidFill>
                  <a:schemeClr val="bg1"/>
                </a:solidFill>
                <a:latin typeface="Century" panose="02040604050505020304" pitchFamily="18" charset="0"/>
                <a:cs typeface="SutonnyMJ" pitchFamily="2" charset="0"/>
              </a:rPr>
              <a:t>	</a:t>
            </a:r>
            <a:r>
              <a:rPr dirty="0" lang="en-US">
                <a:solidFill>
                  <a:schemeClr val="bg1"/>
                </a:solidFill>
                <a:latin typeface="Century" panose="02040604050505020304" pitchFamily="18" charset="0"/>
              </a:rPr>
              <a:t>a + b = √7 </a:t>
            </a:r>
            <a:r>
              <a:rPr dirty="0" lang="en-US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dirty="0" lang="en-US">
                <a:solidFill>
                  <a:schemeClr val="bg1"/>
                </a:solidFill>
                <a:latin typeface="Century" panose="02040604050505020304" pitchFamily="18" charset="0"/>
              </a:rPr>
              <a:t> a - b = √5 </a:t>
            </a:r>
            <a:r>
              <a:rPr dirty="0" lang="en-US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n‡j</a:t>
            </a:r>
            <a:r>
              <a:rPr dirty="0" lang="en-US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dirty="0" lang="en-US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cÖgvY</a:t>
            </a:r>
            <a:r>
              <a:rPr dirty="0" lang="en-US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Ki †h, </a:t>
            </a:r>
            <a:r>
              <a:rPr dirty="0" lang="en-US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dirty="0" lang="en-US" smtClean="0">
                <a:solidFill>
                  <a:schemeClr val="bg1"/>
                </a:solidFill>
                <a:latin typeface="Century" panose="02040604050505020304" pitchFamily="18" charset="0"/>
              </a:rPr>
              <a:t>8ab(a</a:t>
            </a:r>
            <a:r>
              <a:rPr baseline="30000" dirty="0" lang="en-US" smtClean="0">
                <a:solidFill>
                  <a:schemeClr val="bg1"/>
                </a:solidFill>
                <a:latin typeface="Century" panose="02040604050505020304" pitchFamily="18" charset="0"/>
              </a:rPr>
              <a:t>2</a:t>
            </a:r>
            <a:r>
              <a:rPr dirty="0" lang="en-US" smtClean="0">
                <a:solidFill>
                  <a:schemeClr val="bg1"/>
                </a:solidFill>
                <a:latin typeface="Century" panose="02040604050505020304" pitchFamily="18" charset="0"/>
              </a:rPr>
              <a:t>+b</a:t>
            </a:r>
            <a:r>
              <a:rPr baseline="30000" dirty="0" lang="en-US" smtClean="0">
                <a:solidFill>
                  <a:schemeClr val="bg1"/>
                </a:solidFill>
                <a:latin typeface="Century" panose="02040604050505020304" pitchFamily="18" charset="0"/>
              </a:rPr>
              <a:t>2</a:t>
            </a:r>
            <a:r>
              <a:rPr dirty="0" lang="en-US">
                <a:solidFill>
                  <a:schemeClr val="bg1"/>
                </a:solidFill>
                <a:latin typeface="Century" panose="02040604050505020304" pitchFamily="18" charset="0"/>
              </a:rPr>
              <a:t>) = 24</a:t>
            </a:r>
            <a:r>
              <a:rPr dirty="0" lang="en-US" smtClean="0">
                <a:solidFill>
                  <a:schemeClr val="bg1"/>
                </a:solidFill>
                <a:latin typeface="Century" panose="02040604050505020304" pitchFamily="18" charset="0"/>
              </a:rPr>
              <a:t>.</a:t>
            </a:r>
            <a:endParaRPr dirty="0" lang="en-US" smtClean="0">
              <a:solidFill>
                <a:schemeClr val="bg1"/>
              </a:solidFill>
              <a:latin typeface="Century" panose="02040604050505020304" pitchFamily="18" charset="0"/>
              <a:cs typeface="SutonnyMJ" pitchFamily="2" charset="0"/>
            </a:endParaRPr>
          </a:p>
        </p:txBody>
      </p:sp>
      <p:sp>
        <p:nvSpPr>
          <p:cNvPr id="1048622" name="Subtitle 2"/>
          <p:cNvSpPr txBox="1"/>
          <p:nvPr/>
        </p:nvSpPr>
        <p:spPr>
          <a:xfrm>
            <a:off x="354842" y="2306471"/>
            <a:ext cx="8502555" cy="4203511"/>
          </a:xfrm>
          <a:prstGeom prst="rect"/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w="139700" h="139700"/>
          </a:sp3d>
        </p:spPr>
        <p:txBody>
          <a:bodyPr anchor="ctr" bIns="45720" lIns="91440" rIns="91440" rtlCol="0" tIns="45720" vert="horz">
            <a:noAutofit/>
          </a:bodyPr>
          <a:lstStyle>
            <a:lvl1pPr algn="r" defTabSz="914400" eaLnBrk="1" hangingPunct="1" indent="0" latinLnBrk="0" marL="0" rtl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b="0" sz="3200" kern="1200">
                <a:gradFill flip="none" rotWithShape="1">
                  <a:gsLst>
                    <a:gs pos="0">
                      <a:schemeClr val="tx2">
                        <a:lumMod val="90000"/>
                        <a:lumOff val="10000"/>
                      </a:schemeClr>
                    </a:gs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  <a:latin typeface="+mj-lt"/>
                <a:ea typeface="+mn-ea"/>
                <a:cs typeface="+mn-cs"/>
              </a:defRPr>
            </a:lvl1pPr>
            <a:lvl2pPr algn="ctr" defTabSz="914400" eaLnBrk="1" hangingPunct="1" indent="0" latinLnBrk="0" marL="4572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gradFill>
                  <a:gsLst>
                    <a:gs pos="0">
                      <a:schemeClr val="bg1">
                        <a:lumMod val="25000"/>
                        <a:lumOff val="75000"/>
                      </a:schemeClr>
                    </a:gs>
                    <a:gs pos="34000">
                      <a:schemeClr val="tx1">
                        <a:lumMod val="9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algn="ctr" defTabSz="914400" eaLnBrk="1" hangingPunct="1" indent="0" latinLnBrk="0" marL="9144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gradFill>
                  <a:gsLst>
                    <a:gs pos="0">
                      <a:schemeClr val="bg1">
                        <a:lumMod val="25000"/>
                        <a:lumOff val="75000"/>
                      </a:schemeClr>
                    </a:gs>
                    <a:gs pos="34000">
                      <a:schemeClr val="tx1">
                        <a:lumMod val="9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algn="ctr" defTabSz="914400" eaLnBrk="1" hangingPunct="1" indent="0" latinLnBrk="0" marL="13716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0">
                      <a:schemeClr val="bg1">
                        <a:lumMod val="25000"/>
                        <a:lumOff val="75000"/>
                      </a:schemeClr>
                    </a:gs>
                    <a:gs pos="34000">
                      <a:schemeClr val="tx1">
                        <a:lumMod val="9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algn="ctr" defTabSz="914400" eaLnBrk="1" hangingPunct="1" indent="0" latinLnBrk="0" marL="18288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0">
                      <a:schemeClr val="bg1">
                        <a:lumMod val="25000"/>
                        <a:lumOff val="75000"/>
                      </a:schemeClr>
                    </a:gs>
                    <a:gs pos="34000">
                      <a:schemeClr val="tx1">
                        <a:lumMod val="9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algn="ctr" defTabSz="914400" eaLnBrk="1" hangingPunct="1" indent="0" latinLnBrk="0" marL="22860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ctr" defTabSz="914400" eaLnBrk="1" hangingPunct="1" indent="0" latinLnBrk="0" marL="27432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ctr" defTabSz="914400" eaLnBrk="1" hangingPunct="1" indent="0" latinLnBrk="0" marL="32004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ctr" defTabSz="914400" eaLnBrk="1" hangingPunct="1" indent="0" latinLnBrk="0" marL="36576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dirty="0" lang="en-US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8. </a:t>
            </a:r>
            <a:r>
              <a:rPr dirty="0" lang="en-US" err="1" u="sng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mgvavb</a:t>
            </a:r>
            <a:r>
              <a:rPr dirty="0" lang="en-US" smtClean="0">
                <a:solidFill>
                  <a:schemeClr val="bg1"/>
                </a:solidFill>
              </a:rPr>
              <a:t>:</a:t>
            </a:r>
          </a:p>
          <a:p>
            <a:pPr algn="l" indent="-457200" marL="457200">
              <a:buClr>
                <a:schemeClr val="accent3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dirty="0" lang="en-US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†`</a:t>
            </a:r>
            <a:r>
              <a:rPr dirty="0" lang="en-US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Iqv</a:t>
            </a:r>
            <a:r>
              <a:rPr dirty="0" lang="en-US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dirty="0" lang="en-US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Av‡Q</a:t>
            </a:r>
            <a:r>
              <a:rPr dirty="0" lang="en-US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, </a:t>
            </a:r>
            <a:endParaRPr dirty="0" lang="en-US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algn="l" indent="-457200" marL="457200">
              <a:buClr>
                <a:schemeClr val="accent3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dirty="0" lang="en-US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evgcÿ</a:t>
            </a:r>
            <a:r>
              <a:rPr dirty="0" lang="en-US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dirty="0" lang="en-US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= </a:t>
            </a:r>
            <a:r>
              <a:rPr dirty="0" lang="en-US" smtClean="0">
                <a:solidFill>
                  <a:schemeClr val="bg1"/>
                </a:solidFill>
                <a:latin typeface="Century" panose="02040604050505020304" pitchFamily="18" charset="0"/>
                <a:cs typeface="SutonnyMJ" pitchFamily="2" charset="0"/>
              </a:rPr>
              <a:t>8ab(a</a:t>
            </a:r>
            <a:r>
              <a:rPr baseline="30000" dirty="0" lang="en-US" smtClean="0">
                <a:solidFill>
                  <a:schemeClr val="bg1"/>
                </a:solidFill>
                <a:latin typeface="Century" panose="02040604050505020304" pitchFamily="18" charset="0"/>
                <a:cs typeface="SutonnyMJ" pitchFamily="2" charset="0"/>
              </a:rPr>
              <a:t>2</a:t>
            </a:r>
            <a:r>
              <a:rPr dirty="0" lang="en-US" smtClean="0">
                <a:solidFill>
                  <a:schemeClr val="bg1"/>
                </a:solidFill>
                <a:latin typeface="Century" panose="02040604050505020304" pitchFamily="18" charset="0"/>
                <a:cs typeface="SutonnyMJ" pitchFamily="2" charset="0"/>
              </a:rPr>
              <a:t>+b</a:t>
            </a:r>
            <a:r>
              <a:rPr baseline="30000" dirty="0" lang="en-US" smtClean="0">
                <a:solidFill>
                  <a:schemeClr val="bg1"/>
                </a:solidFill>
                <a:latin typeface="Century" panose="02040604050505020304" pitchFamily="18" charset="0"/>
                <a:cs typeface="SutonnyMJ" pitchFamily="2" charset="0"/>
              </a:rPr>
              <a:t>2</a:t>
            </a:r>
            <a:r>
              <a:rPr dirty="0" lang="en-US" smtClean="0">
                <a:solidFill>
                  <a:schemeClr val="bg1"/>
                </a:solidFill>
                <a:latin typeface="Century" panose="02040604050505020304" pitchFamily="18" charset="0"/>
                <a:cs typeface="SutonnyMJ" pitchFamily="2" charset="0"/>
              </a:rPr>
              <a:t>)</a:t>
            </a:r>
          </a:p>
          <a:p>
            <a:pPr algn="l" indent="-457200" marL="457200">
              <a:buClr>
                <a:schemeClr val="accent3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dirty="0" lang="en-US">
                <a:solidFill>
                  <a:schemeClr val="bg1"/>
                </a:solidFill>
                <a:latin typeface="Century" panose="02040604050505020304" pitchFamily="18" charset="0"/>
                <a:cs typeface="SutonnyMJ" pitchFamily="2" charset="0"/>
              </a:rPr>
              <a:t> </a:t>
            </a:r>
            <a:r>
              <a:rPr dirty="0" lang="en-US" smtClean="0">
                <a:solidFill>
                  <a:schemeClr val="bg1"/>
                </a:solidFill>
                <a:latin typeface="Century" panose="02040604050505020304" pitchFamily="18" charset="0"/>
                <a:cs typeface="SutonnyMJ" pitchFamily="2" charset="0"/>
              </a:rPr>
              <a:t>	= </a:t>
            </a:r>
            <a:r>
              <a:rPr dirty="0" lang="en-US" smtClean="0">
                <a:solidFill>
                  <a:schemeClr val="bg1"/>
                </a:solidFill>
                <a:latin typeface="Century" panose="02040604050505020304" pitchFamily="18" charset="0"/>
              </a:rPr>
              <a:t>4ab.2(a</a:t>
            </a:r>
            <a:r>
              <a:rPr baseline="30000" dirty="0" lang="en-US" smtClean="0">
                <a:solidFill>
                  <a:schemeClr val="bg1"/>
                </a:solidFill>
                <a:latin typeface="Century" panose="02040604050505020304" pitchFamily="18" charset="0"/>
              </a:rPr>
              <a:t>2</a:t>
            </a:r>
            <a:r>
              <a:rPr dirty="0" lang="en-US" smtClean="0">
                <a:solidFill>
                  <a:schemeClr val="bg1"/>
                </a:solidFill>
                <a:latin typeface="Century" panose="02040604050505020304" pitchFamily="18" charset="0"/>
              </a:rPr>
              <a:t>+b</a:t>
            </a:r>
            <a:r>
              <a:rPr baseline="30000" dirty="0" lang="en-US" smtClean="0">
                <a:solidFill>
                  <a:schemeClr val="bg1"/>
                </a:solidFill>
                <a:latin typeface="Century" panose="02040604050505020304" pitchFamily="18" charset="0"/>
              </a:rPr>
              <a:t>2</a:t>
            </a:r>
            <a:r>
              <a:rPr dirty="0" lang="en-US" smtClean="0">
                <a:solidFill>
                  <a:schemeClr val="bg1"/>
                </a:solidFill>
                <a:latin typeface="Century" panose="02040604050505020304" pitchFamily="18" charset="0"/>
              </a:rPr>
              <a:t>)</a:t>
            </a:r>
          </a:p>
          <a:p>
            <a:pPr algn="l" indent="-457200" marL="457200">
              <a:buClr>
                <a:schemeClr val="accent3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dirty="0" lang="en-US">
                <a:solidFill>
                  <a:schemeClr val="bg1"/>
                </a:solidFill>
                <a:latin typeface="Century" panose="02040604050505020304" pitchFamily="18" charset="0"/>
              </a:rPr>
              <a:t> </a:t>
            </a:r>
            <a:r>
              <a:rPr dirty="0" lang="en-US" smtClean="0">
                <a:solidFill>
                  <a:schemeClr val="bg1"/>
                </a:solidFill>
                <a:latin typeface="Century" panose="02040604050505020304" pitchFamily="18" charset="0"/>
              </a:rPr>
              <a:t>	= </a:t>
            </a:r>
            <a:r>
              <a:rPr dirty="0" lang="en-US">
                <a:solidFill>
                  <a:schemeClr val="bg1"/>
                </a:solidFill>
                <a:latin typeface="Century" panose="02040604050505020304" pitchFamily="18" charset="0"/>
              </a:rPr>
              <a:t>{(a + b)</a:t>
            </a:r>
            <a:r>
              <a:rPr baseline="30000" dirty="0" lang="en-US">
                <a:solidFill>
                  <a:schemeClr val="bg1"/>
                </a:solidFill>
                <a:latin typeface="Century" panose="02040604050505020304" pitchFamily="18" charset="0"/>
              </a:rPr>
              <a:t>2</a:t>
            </a:r>
            <a:r>
              <a:rPr dirty="0" lang="en-US">
                <a:solidFill>
                  <a:schemeClr val="bg1"/>
                </a:solidFill>
                <a:latin typeface="Century" panose="02040604050505020304" pitchFamily="18" charset="0"/>
              </a:rPr>
              <a:t> - (a – b)</a:t>
            </a:r>
            <a:r>
              <a:rPr baseline="30000" dirty="0" lang="en-US">
                <a:solidFill>
                  <a:schemeClr val="bg1"/>
                </a:solidFill>
                <a:latin typeface="Century" panose="02040604050505020304" pitchFamily="18" charset="0"/>
              </a:rPr>
              <a:t>2</a:t>
            </a:r>
            <a:r>
              <a:rPr dirty="0" lang="en-US">
                <a:solidFill>
                  <a:schemeClr val="bg1"/>
                </a:solidFill>
                <a:latin typeface="Century" panose="02040604050505020304" pitchFamily="18" charset="0"/>
              </a:rPr>
              <a:t>} {(a + b)</a:t>
            </a:r>
            <a:r>
              <a:rPr baseline="30000" dirty="0" lang="en-US">
                <a:solidFill>
                  <a:schemeClr val="bg1"/>
                </a:solidFill>
                <a:latin typeface="Century" panose="02040604050505020304" pitchFamily="18" charset="0"/>
              </a:rPr>
              <a:t>2</a:t>
            </a:r>
            <a:r>
              <a:rPr dirty="0" lang="en-US">
                <a:solidFill>
                  <a:schemeClr val="bg1"/>
                </a:solidFill>
                <a:latin typeface="Century" panose="02040604050505020304" pitchFamily="18" charset="0"/>
              </a:rPr>
              <a:t> + (a – b)</a:t>
            </a:r>
            <a:r>
              <a:rPr baseline="30000" dirty="0" lang="en-US">
                <a:solidFill>
                  <a:schemeClr val="bg1"/>
                </a:solidFill>
                <a:latin typeface="Century" panose="02040604050505020304" pitchFamily="18" charset="0"/>
              </a:rPr>
              <a:t>2</a:t>
            </a:r>
            <a:r>
              <a:rPr dirty="0" lang="en-US" smtClean="0">
                <a:solidFill>
                  <a:schemeClr val="bg1"/>
                </a:solidFill>
                <a:latin typeface="Century" panose="02040604050505020304" pitchFamily="18" charset="0"/>
              </a:rPr>
              <a:t>}</a:t>
            </a:r>
          </a:p>
          <a:p>
            <a:pPr algn="l" indent="-457200" marL="457200">
              <a:buClr>
                <a:schemeClr val="accent3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dirty="0" lang="en-US">
                <a:solidFill>
                  <a:schemeClr val="bg1"/>
                </a:solidFill>
                <a:latin typeface="Century" panose="02040604050505020304" pitchFamily="18" charset="0"/>
              </a:rPr>
              <a:t> </a:t>
            </a:r>
            <a:r>
              <a:rPr dirty="0" lang="en-US" smtClean="0">
                <a:solidFill>
                  <a:schemeClr val="bg1"/>
                </a:solidFill>
                <a:latin typeface="Century" panose="02040604050505020304" pitchFamily="18" charset="0"/>
              </a:rPr>
              <a:t>	= </a:t>
            </a:r>
            <a:r>
              <a:rPr dirty="0" lang="en-US">
                <a:solidFill>
                  <a:schemeClr val="bg1"/>
                </a:solidFill>
                <a:latin typeface="Century" panose="02040604050505020304" pitchFamily="18" charset="0"/>
              </a:rPr>
              <a:t>{(√7)</a:t>
            </a:r>
            <a:r>
              <a:rPr baseline="30000" dirty="0" lang="en-US">
                <a:solidFill>
                  <a:schemeClr val="bg1"/>
                </a:solidFill>
                <a:latin typeface="Century" panose="02040604050505020304" pitchFamily="18" charset="0"/>
              </a:rPr>
              <a:t>2</a:t>
            </a:r>
            <a:r>
              <a:rPr dirty="0" lang="en-US">
                <a:solidFill>
                  <a:schemeClr val="bg1"/>
                </a:solidFill>
                <a:latin typeface="Century" panose="02040604050505020304" pitchFamily="18" charset="0"/>
              </a:rPr>
              <a:t> - (√5)</a:t>
            </a:r>
            <a:r>
              <a:rPr baseline="30000" dirty="0" lang="en-US">
                <a:solidFill>
                  <a:schemeClr val="bg1"/>
                </a:solidFill>
                <a:latin typeface="Century" panose="02040604050505020304" pitchFamily="18" charset="0"/>
              </a:rPr>
              <a:t>2</a:t>
            </a:r>
            <a:r>
              <a:rPr dirty="0" lang="en-US">
                <a:solidFill>
                  <a:schemeClr val="bg1"/>
                </a:solidFill>
                <a:latin typeface="Century" panose="02040604050505020304" pitchFamily="18" charset="0"/>
              </a:rPr>
              <a:t>} {(√7)</a:t>
            </a:r>
            <a:r>
              <a:rPr baseline="30000" dirty="0" lang="en-US">
                <a:solidFill>
                  <a:schemeClr val="bg1"/>
                </a:solidFill>
                <a:latin typeface="Century" panose="02040604050505020304" pitchFamily="18" charset="0"/>
              </a:rPr>
              <a:t>2</a:t>
            </a:r>
            <a:r>
              <a:rPr dirty="0" lang="en-US">
                <a:solidFill>
                  <a:schemeClr val="bg1"/>
                </a:solidFill>
                <a:latin typeface="Century" panose="02040604050505020304" pitchFamily="18" charset="0"/>
              </a:rPr>
              <a:t> + (√5)</a:t>
            </a:r>
            <a:r>
              <a:rPr baseline="30000" dirty="0" lang="en-US">
                <a:solidFill>
                  <a:schemeClr val="bg1"/>
                </a:solidFill>
                <a:latin typeface="Century" panose="02040604050505020304" pitchFamily="18" charset="0"/>
              </a:rPr>
              <a:t>2</a:t>
            </a:r>
            <a:r>
              <a:rPr dirty="0" lang="en-US" smtClean="0">
                <a:solidFill>
                  <a:schemeClr val="bg1"/>
                </a:solidFill>
                <a:latin typeface="Century" panose="02040604050505020304" pitchFamily="18" charset="0"/>
              </a:rPr>
              <a:t>} </a:t>
            </a:r>
            <a:r>
              <a:rPr dirty="0" lang="en-US">
                <a:solidFill>
                  <a:schemeClr val="bg1"/>
                </a:solidFill>
              </a:rPr>
              <a:t>(</a:t>
            </a:r>
            <a:r>
              <a:rPr dirty="0" lang="en-US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gvb</a:t>
            </a:r>
            <a:r>
              <a:rPr dirty="0" lang="en-US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dirty="0" lang="en-US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ewm‡q</a:t>
            </a:r>
            <a:r>
              <a:rPr dirty="0" lang="en-US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)</a:t>
            </a:r>
            <a:endParaRPr dirty="0" lang="en-US" smtClean="0">
              <a:solidFill>
                <a:schemeClr val="bg1"/>
              </a:solidFill>
              <a:latin typeface="Century" panose="02040604050505020304" pitchFamily="18" charset="0"/>
            </a:endParaRPr>
          </a:p>
          <a:p>
            <a:pPr algn="l" indent="-457200" marL="457200">
              <a:buClr>
                <a:schemeClr val="accent3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dirty="0" lang="en-US">
                <a:solidFill>
                  <a:schemeClr val="bg1"/>
                </a:solidFill>
                <a:latin typeface="Century" panose="02040604050505020304" pitchFamily="18" charset="0"/>
              </a:rPr>
              <a:t> </a:t>
            </a:r>
            <a:r>
              <a:rPr dirty="0" lang="en-US" smtClean="0">
                <a:solidFill>
                  <a:schemeClr val="bg1"/>
                </a:solidFill>
                <a:latin typeface="Century" panose="02040604050505020304" pitchFamily="18" charset="0"/>
              </a:rPr>
              <a:t>	= </a:t>
            </a:r>
            <a:r>
              <a:rPr dirty="0" lang="en-US">
                <a:solidFill>
                  <a:schemeClr val="bg1"/>
                </a:solidFill>
                <a:latin typeface="Century" panose="02040604050505020304" pitchFamily="18" charset="0"/>
              </a:rPr>
              <a:t>(7 - 5) (7 + 5</a:t>
            </a:r>
            <a:r>
              <a:rPr dirty="0" lang="en-US" smtClean="0">
                <a:solidFill>
                  <a:schemeClr val="bg1"/>
                </a:solidFill>
                <a:latin typeface="Century" panose="02040604050505020304" pitchFamily="18" charset="0"/>
              </a:rPr>
              <a:t>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0486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10486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0486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10486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10486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10486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id="29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10486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10486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id="35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10486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10486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 dpi="0">
          <a:blip xmlns:r="http://schemas.openxmlformats.org/officeDocument/2006/relationships" r:embed="rId1">
            <a:lum/>
          </a:blip>
          <a:srcRect/>
          <a:stretch>
            <a:fillRect r="-17000"/>
          </a:stretch>
        </a:blipFill>
      </p:bgPr>
    </p:bg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Subtitle 2"/>
          <p:cNvSpPr>
            <a:spLocks noGrp="1"/>
          </p:cNvSpPr>
          <p:nvPr>
            <p:ph type="subTitle" idx="1"/>
          </p:nvPr>
        </p:nvSpPr>
        <p:spPr>
          <a:xfrm>
            <a:off x="354842" y="79478"/>
            <a:ext cx="8502555" cy="668860"/>
          </a:xfrm>
          <a:solidFill>
            <a:schemeClr val="accent2">
              <a:lumMod val="50000"/>
            </a:schemeClr>
          </a:solidFill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normAutofit/>
          </a:bodyPr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b="1" dirty="0" sz="4800" lang="en-US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3.1 (</a:t>
            </a:r>
            <a:r>
              <a:rPr b="1" dirty="0" sz="4800" lang="en-US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exRMvwYwZK</a:t>
            </a:r>
            <a:r>
              <a:rPr b="1" dirty="0" sz="4800" lang="en-US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b="1" dirty="0" sz="4800" lang="en-US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ivwk</a:t>
            </a:r>
            <a:r>
              <a:rPr b="1" dirty="0" sz="4800" lang="en-US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)</a:t>
            </a:r>
          </a:p>
        </p:txBody>
      </p:sp>
      <p:sp>
        <p:nvSpPr>
          <p:cNvPr id="1048624" name="Subtitle 2"/>
          <p:cNvSpPr txBox="1"/>
          <p:nvPr/>
        </p:nvSpPr>
        <p:spPr>
          <a:xfrm>
            <a:off x="354842" y="1282889"/>
            <a:ext cx="8502555" cy="3643952"/>
          </a:xfrm>
          <a:prstGeom prst="rect"/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w="139700" h="139700"/>
          </a:sp3d>
        </p:spPr>
        <p:txBody>
          <a:bodyPr anchor="ctr" bIns="45720" lIns="91440" rIns="91440" rtlCol="0" tIns="45720" vert="horz">
            <a:noAutofit/>
          </a:bodyPr>
          <a:lstStyle>
            <a:lvl1pPr algn="r" defTabSz="914400" eaLnBrk="1" hangingPunct="1" indent="0" latinLnBrk="0" marL="0" rtl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b="0" sz="3200" kern="1200">
                <a:gradFill flip="none" rotWithShape="1">
                  <a:gsLst>
                    <a:gs pos="0">
                      <a:schemeClr val="tx2">
                        <a:lumMod val="90000"/>
                        <a:lumOff val="10000"/>
                      </a:schemeClr>
                    </a:gs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  <a:latin typeface="+mj-lt"/>
                <a:ea typeface="+mn-ea"/>
                <a:cs typeface="+mn-cs"/>
              </a:defRPr>
            </a:lvl1pPr>
            <a:lvl2pPr algn="ctr" defTabSz="914400" eaLnBrk="1" hangingPunct="1" indent="0" latinLnBrk="0" marL="4572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gradFill>
                  <a:gsLst>
                    <a:gs pos="0">
                      <a:schemeClr val="bg1">
                        <a:lumMod val="25000"/>
                        <a:lumOff val="75000"/>
                      </a:schemeClr>
                    </a:gs>
                    <a:gs pos="34000">
                      <a:schemeClr val="tx1">
                        <a:lumMod val="9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algn="ctr" defTabSz="914400" eaLnBrk="1" hangingPunct="1" indent="0" latinLnBrk="0" marL="9144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gradFill>
                  <a:gsLst>
                    <a:gs pos="0">
                      <a:schemeClr val="bg1">
                        <a:lumMod val="25000"/>
                        <a:lumOff val="75000"/>
                      </a:schemeClr>
                    </a:gs>
                    <a:gs pos="34000">
                      <a:schemeClr val="tx1">
                        <a:lumMod val="9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algn="ctr" defTabSz="914400" eaLnBrk="1" hangingPunct="1" indent="0" latinLnBrk="0" marL="13716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0">
                      <a:schemeClr val="bg1">
                        <a:lumMod val="25000"/>
                        <a:lumOff val="75000"/>
                      </a:schemeClr>
                    </a:gs>
                    <a:gs pos="34000">
                      <a:schemeClr val="tx1">
                        <a:lumMod val="9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algn="ctr" defTabSz="914400" eaLnBrk="1" hangingPunct="1" indent="0" latinLnBrk="0" marL="18288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gradFill>
                  <a:gsLst>
                    <a:gs pos="0">
                      <a:schemeClr val="bg1">
                        <a:lumMod val="25000"/>
                        <a:lumOff val="75000"/>
                      </a:schemeClr>
                    </a:gs>
                    <a:gs pos="34000">
                      <a:schemeClr val="tx1">
                        <a:lumMod val="9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algn="ctr" defTabSz="914400" eaLnBrk="1" hangingPunct="1" indent="0" latinLnBrk="0" marL="22860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ctr" defTabSz="914400" eaLnBrk="1" hangingPunct="1" indent="0" latinLnBrk="0" marL="27432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ctr" defTabSz="914400" eaLnBrk="1" hangingPunct="1" indent="0" latinLnBrk="0" marL="32004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ctr" defTabSz="914400" eaLnBrk="1" hangingPunct="1" indent="0" latinLnBrk="0" marL="36576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dirty="0" lang="en-US" err="1" u="sng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Pjgvb</a:t>
            </a:r>
            <a:r>
              <a:rPr dirty="0" lang="en-US" smtClean="0">
                <a:solidFill>
                  <a:srgbClr val="002060"/>
                </a:solidFill>
              </a:rPr>
              <a:t>:</a:t>
            </a:r>
          </a:p>
          <a:p>
            <a:pPr algn="l"/>
            <a:r>
              <a:rPr dirty="0" lang="en-US" smtClean="0">
                <a:solidFill>
                  <a:schemeClr val="bg1"/>
                </a:solidFill>
                <a:latin typeface="Century" panose="02040604050505020304" pitchFamily="18" charset="0"/>
              </a:rPr>
              <a:t>	</a:t>
            </a:r>
            <a:r>
              <a:rPr dirty="0" lang="en-US" smtClean="0">
                <a:solidFill>
                  <a:schemeClr val="bg1"/>
                </a:solidFill>
                <a:latin typeface="Century" panose="02040604050505020304" pitchFamily="18" charset="0"/>
              </a:rPr>
              <a:t> </a:t>
            </a:r>
            <a:r>
              <a:rPr dirty="0" lang="en-US" smtClean="0">
                <a:solidFill>
                  <a:schemeClr val="bg1"/>
                </a:solidFill>
                <a:latin typeface="Century" panose="02040604050505020304" pitchFamily="18" charset="0"/>
              </a:rPr>
              <a:t> </a:t>
            </a:r>
            <a:r>
              <a:rPr dirty="0" lang="en-US" smtClean="0">
                <a:solidFill>
                  <a:schemeClr val="bg1"/>
                </a:solidFill>
                <a:latin typeface="Century" panose="02040604050505020304" pitchFamily="18" charset="0"/>
              </a:rPr>
              <a:t> </a:t>
            </a:r>
            <a:r>
              <a:rPr dirty="0" lang="en-US" smtClean="0">
                <a:solidFill>
                  <a:schemeClr val="bg1"/>
                </a:solidFill>
                <a:latin typeface="Century" panose="02040604050505020304" pitchFamily="18" charset="0"/>
              </a:rPr>
              <a:t> </a:t>
            </a:r>
            <a:r>
              <a:rPr dirty="0" lang="en-US" smtClean="0">
                <a:solidFill>
                  <a:schemeClr val="bg1"/>
                </a:solidFill>
                <a:latin typeface="Century" panose="02040604050505020304" pitchFamily="18" charset="0"/>
              </a:rPr>
              <a:t> </a:t>
            </a:r>
            <a:r>
              <a:rPr dirty="0" lang="en-US" smtClean="0">
                <a:solidFill>
                  <a:schemeClr val="bg1"/>
                </a:solidFill>
                <a:latin typeface="Century" panose="02040604050505020304" pitchFamily="18" charset="0"/>
              </a:rPr>
              <a:t>=</a:t>
            </a:r>
            <a:r>
              <a:rPr dirty="0" lang="en-US" smtClean="0">
                <a:solidFill>
                  <a:schemeClr val="bg1"/>
                </a:solidFill>
                <a:latin typeface="Century" panose="02040604050505020304" pitchFamily="18" charset="0"/>
              </a:rPr>
              <a:t> </a:t>
            </a:r>
            <a:r>
              <a:rPr dirty="0" lang="en-US">
                <a:solidFill>
                  <a:schemeClr val="bg1"/>
                </a:solidFill>
                <a:latin typeface="Century" panose="02040604050505020304" pitchFamily="18" charset="0"/>
              </a:rPr>
              <a:t>(7 - 5) (7 + 5</a:t>
            </a:r>
            <a:r>
              <a:rPr dirty="0" lang="en-US" smtClean="0">
                <a:solidFill>
                  <a:schemeClr val="bg1"/>
                </a:solidFill>
                <a:latin typeface="Century" panose="02040604050505020304" pitchFamily="18" charset="0"/>
              </a:rPr>
              <a:t>)</a:t>
            </a:r>
            <a:endParaRPr altLang="en-US" lang="zh-CN"/>
          </a:p>
          <a:p>
            <a:pPr algn="l" indent="-457200" marL="457200">
              <a:buClr>
                <a:schemeClr val="accent3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dirty="0" lang="en-US">
                <a:solidFill>
                  <a:schemeClr val="bg1"/>
                </a:solidFill>
                <a:latin typeface="Century" panose="02040604050505020304" pitchFamily="18" charset="0"/>
              </a:rPr>
              <a:t> </a:t>
            </a:r>
            <a:r>
              <a:rPr dirty="0" lang="en-US" smtClean="0">
                <a:solidFill>
                  <a:schemeClr val="bg1"/>
                </a:solidFill>
                <a:latin typeface="Century" panose="02040604050505020304" pitchFamily="18" charset="0"/>
              </a:rPr>
              <a:t>	= 2.12</a:t>
            </a:r>
          </a:p>
          <a:p>
            <a:pPr algn="l" indent="-457200" marL="457200">
              <a:buClr>
                <a:schemeClr val="accent3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dirty="0" lang="en-US">
                <a:solidFill>
                  <a:schemeClr val="bg1"/>
                </a:solidFill>
                <a:latin typeface="Century" panose="02040604050505020304" pitchFamily="18" charset="0"/>
              </a:rPr>
              <a:t> </a:t>
            </a:r>
            <a:r>
              <a:rPr dirty="0" lang="en-US" smtClean="0">
                <a:solidFill>
                  <a:schemeClr val="bg1"/>
                </a:solidFill>
                <a:latin typeface="Century" panose="02040604050505020304" pitchFamily="18" charset="0"/>
              </a:rPr>
              <a:t>	= 24</a:t>
            </a:r>
          </a:p>
          <a:p>
            <a:pPr algn="l" indent="-457200" marL="457200">
              <a:buClr>
                <a:schemeClr val="accent3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dirty="0" lang="en-US">
                <a:solidFill>
                  <a:schemeClr val="bg1"/>
                </a:solidFill>
                <a:latin typeface="Century" panose="02040604050505020304" pitchFamily="18" charset="0"/>
              </a:rPr>
              <a:t> </a:t>
            </a:r>
            <a:r>
              <a:rPr dirty="0" lang="en-US" smtClean="0">
                <a:solidFill>
                  <a:schemeClr val="bg1"/>
                </a:solidFill>
                <a:latin typeface="Century" panose="02040604050505020304" pitchFamily="18" charset="0"/>
              </a:rPr>
              <a:t>	= </a:t>
            </a:r>
            <a:r>
              <a:rPr dirty="0" lang="en-US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Wvbcÿ</a:t>
            </a:r>
            <a:endParaRPr dirty="0" lang="en-US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algn="l" indent="-457200" marL="457200">
              <a:buClr>
                <a:schemeClr val="accent3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dirty="0" lang="en-US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dirty="0" lang="en-US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myZivs</a:t>
            </a:r>
            <a:r>
              <a:rPr dirty="0" lang="en-US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,	</a:t>
            </a:r>
            <a:r>
              <a:rPr dirty="0" lang="en-US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evgcÿ</a:t>
            </a:r>
            <a:r>
              <a:rPr dirty="0" lang="en-US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= </a:t>
            </a:r>
            <a:r>
              <a:rPr dirty="0" lang="en-US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Wvbcÿ</a:t>
            </a:r>
            <a:r>
              <a:rPr dirty="0" lang="en-US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	(</a:t>
            </a:r>
            <a:r>
              <a:rPr dirty="0" lang="en-US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cÖgvwYZ</a:t>
            </a:r>
            <a:r>
              <a:rPr dirty="0" lang="en-US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)|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0486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10486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0486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10486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10486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10486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</p:bgPr>
    </p:bg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ctrTitle"/>
          </p:nvPr>
        </p:nvSpPr>
        <p:spPr>
          <a:xfrm>
            <a:off x="1040842" y="406703"/>
            <a:ext cx="7098174" cy="1012663"/>
          </a:xfrm>
          <a:solidFill>
            <a:schemeClr val="accent6"/>
          </a:solidFill>
          <a:ln>
            <a:noFill/>
          </a:ln>
          <a:effectLst>
            <a:outerShdw algn="ctr" blurRad="190500" dir="2700000" dist="22860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dir="t" rig="glow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p>
            <a:pPr algn="ctr"/>
            <a:r>
              <a:rPr b="1" dirty="0" sz="6600" lang="en-US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evwoi</a:t>
            </a:r>
            <a:r>
              <a:rPr b="1" dirty="0" sz="6600" lang="en-US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b="1" dirty="0" sz="6600" lang="en-US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KvR</a:t>
            </a:r>
            <a:endParaRPr b="1" dirty="0" sz="6600" lang="en-US">
              <a:solidFill>
                <a:schemeClr val="tx1"/>
              </a:solidFill>
            </a:endParaRPr>
          </a:p>
        </p:txBody>
      </p:sp>
      <p:sp>
        <p:nvSpPr>
          <p:cNvPr id="1048626" name="Subtitle 2"/>
          <p:cNvSpPr txBox="1"/>
          <p:nvPr/>
        </p:nvSpPr>
        <p:spPr>
          <a:xfrm>
            <a:off x="510586" y="1837897"/>
            <a:ext cx="8158686" cy="2679512"/>
          </a:xfrm>
          <a:prstGeom prst="rect"/>
          <a:ln>
            <a:noFill/>
          </a:ln>
        </p:spPr>
        <p:txBody>
          <a:bodyPr anchor="t" bIns="45720" lIns="91440" numCol="1" rIns="91440" rtlCol="0" tIns="45720" vert="horz">
            <a:noAutofit/>
          </a:bodyPr>
          <a:lstStyle>
            <a:lvl1pPr algn="r" defTabSz="457200" eaLnBrk="1" hangingPunct="1" indent="0" latinLnBrk="0" marL="0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ctr" defTabSz="457200" eaLnBrk="1" hangingPunct="1" indent="0" latinLnBrk="0" marL="457200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algn="ctr" defTabSz="457200" eaLnBrk="1" hangingPunct="1" indent="0" latinLnBrk="0" marL="914400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algn="ctr" defTabSz="457200" eaLnBrk="1" hangingPunct="1" indent="0" latinLnBrk="0" marL="1371600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algn="ctr" defTabSz="457200" eaLnBrk="1" hangingPunct="1" indent="0" latinLnBrk="0" marL="1828800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algn="ctr" defTabSz="457200" eaLnBrk="1" hangingPunct="1" indent="0" latinLnBrk="0" marL="2286000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ctr" defTabSz="457200" eaLnBrk="1" hangingPunct="1" indent="0" latinLnBrk="0" marL="2743200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ctr" defTabSz="457200" eaLnBrk="1" hangingPunct="1" indent="0" latinLnBrk="0" marL="3200400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ctr" defTabSz="457200" eaLnBrk="1" hangingPunct="1" indent="0" latinLnBrk="0" marL="3657600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274320" indent="-571500" marL="571500">
              <a:spcBef>
                <a:spcPts val="0"/>
              </a:spcBef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dirty="0" sz="4000" lang="en-US" err="1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cÖ</a:t>
            </a:r>
            <a:r>
              <a:rPr dirty="0" sz="4000" lang="en-US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_‡g </a:t>
            </a:r>
            <a:r>
              <a:rPr dirty="0" sz="4000" lang="en-US" err="1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evi</a:t>
            </a:r>
            <a:r>
              <a:rPr dirty="0" sz="4000" lang="en-US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dirty="0" sz="4000" lang="en-US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evi</a:t>
            </a:r>
            <a:r>
              <a:rPr dirty="0" sz="4000" lang="en-US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dirty="0" sz="4000" lang="en-US" err="1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PP©v</a:t>
            </a:r>
            <a:r>
              <a:rPr dirty="0" sz="4000" lang="en-US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dirty="0" sz="4000" lang="en-US" err="1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Ki‡e</a:t>
            </a:r>
            <a:r>
              <a:rPr dirty="0" sz="4000" lang="en-US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|</a:t>
            </a:r>
            <a:endParaRPr dirty="0" sz="4000" lang="en-US">
              <a:solidFill>
                <a:prstClr val="black"/>
              </a:solidFill>
              <a:latin typeface="SutonnyMJ" pitchFamily="2" charset="0"/>
              <a:cs typeface="SutonnyMJ" pitchFamily="2" charset="0"/>
            </a:endParaRPr>
          </a:p>
          <a:p>
            <a:pPr algn="l" defTabSz="274320" indent="-571500" marL="571500">
              <a:spcBef>
                <a:spcPts val="0"/>
              </a:spcBef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dirty="0" sz="4000" lang="en-US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dirty="0" sz="4000" lang="en-US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dirty="0" sz="4000" lang="en-US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†`‡L </a:t>
            </a:r>
            <a:r>
              <a:rPr dirty="0" sz="4000" lang="en-US" err="1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mgvavb</a:t>
            </a:r>
            <a:r>
              <a:rPr dirty="0" sz="4000" lang="en-US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dirty="0" sz="4000" lang="en-US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Ki‡e</a:t>
            </a:r>
            <a:r>
              <a:rPr dirty="0" sz="4000" lang="en-US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 defTabSz="274320" indent="-571500" marL="571500">
              <a:spcBef>
                <a:spcPts val="0"/>
              </a:spcBef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dirty="0" sz="4000" lang="en-US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m</a:t>
            </a:r>
            <a:r>
              <a:rPr dirty="0" sz="4000" lang="en-US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¤¢e </a:t>
            </a:r>
            <a:r>
              <a:rPr dirty="0" sz="4000" lang="en-US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n‡j</a:t>
            </a:r>
            <a:r>
              <a:rPr dirty="0" sz="4000" lang="en-US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dirty="0" sz="4000" lang="en-US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dirty="0" sz="4000" lang="en-US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dirty="0" sz="4000" lang="en-US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dirty="0" sz="4000" lang="en-US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mncvVxi</a:t>
            </a:r>
            <a:r>
              <a:rPr dirty="0" sz="4000" lang="en-US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mv‡_ ‡</a:t>
            </a:r>
            <a:r>
              <a:rPr dirty="0" sz="4000" lang="en-US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kqvi</a:t>
            </a:r>
            <a:r>
              <a:rPr dirty="0" sz="4000" lang="en-US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dirty="0" sz="4000" lang="en-US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Ki‡e</a:t>
            </a:r>
            <a:r>
              <a:rPr dirty="0" sz="4000" lang="en-US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 defTabSz="274320" indent="-571500" marL="571500">
              <a:spcBef>
                <a:spcPts val="0"/>
              </a:spcBef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dirty="0" sz="4000" lang="en-US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GKB </a:t>
            </a:r>
            <a:r>
              <a:rPr dirty="0" sz="4000" lang="en-US" err="1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iK‡gi</a:t>
            </a:r>
            <a:r>
              <a:rPr dirty="0" sz="4000" lang="en-US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dirty="0" sz="4000" lang="en-US" err="1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AviI</a:t>
            </a:r>
            <a:r>
              <a:rPr dirty="0" sz="4000" lang="en-US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dirty="0" sz="4000" lang="en-US" err="1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K‡qKwU</a:t>
            </a:r>
            <a:r>
              <a:rPr dirty="0" sz="4000" lang="en-US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dirty="0" sz="4000" lang="en-US" err="1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mgvavb</a:t>
            </a:r>
            <a:r>
              <a:rPr dirty="0" sz="4000" lang="en-US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dirty="0" sz="4000" lang="en-US" err="1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Ki‡e</a:t>
            </a:r>
            <a:r>
              <a:rPr dirty="0" sz="4000" lang="en-US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|</a:t>
            </a:r>
            <a:endParaRPr dirty="0" sz="4000" lang="en-US">
              <a:solidFill>
                <a:prstClr val="black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3900">
        <p14:glitter dir="l" pattern="hexagon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ecel="50000" dur="500" fill="hold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9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"/>
                                        <p:tgtEl>
                                          <p:spTgt spid="1048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13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ecel="50000" dur="1000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2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ecel="50000" dur="500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21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1048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25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ecel="50000" dur="1000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9" nodeType="clickEffect" presetClass="entr" presetID="2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ecel="50000" dur="500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33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1048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37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ecel="50000" dur="1000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">
                      <p:stCondLst>
                        <p:cond delay="indefinite"/>
                      </p:stCondLst>
                      <p:childTnLst>
                        <p:par>
                          <p:cTn fill="hold" id="4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1" nodeType="clickEffect" presetClass="entr" presetID="2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ecel="50000" dur="500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45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6"/>
                                        <p:tgtEl>
                                          <p:spTgt spid="1048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49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ecel="50000" dur="1000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</p:bgPr>
    </p:bg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ctrTitle"/>
          </p:nvPr>
        </p:nvSpPr>
        <p:spPr>
          <a:xfrm>
            <a:off x="-402799" y="2977739"/>
            <a:ext cx="8947118" cy="2808911"/>
          </a:xfrm>
        </p:spPr>
        <p:txBody>
          <a:bodyPr/>
          <a:p>
            <a:r>
              <a:rPr b="1" dirty="0" sz="8800" lang="en-US">
                <a:solidFill>
                  <a:srgbClr val="C00000"/>
                </a:solidFill>
                <a:latin typeface="Lucida Calligraphy" panose="03010101010101010101" pitchFamily="66" charset="0"/>
              </a:rPr>
              <a:t>Thanks you all</a:t>
            </a:r>
            <a:r>
              <a:rPr b="1" dirty="0" sz="8800" lang="en-US">
                <a:solidFill>
                  <a:srgbClr val="7030A0"/>
                </a:solidFill>
                <a:latin typeface="Lucida Calligraphy" panose="03010101010101010101" pitchFamily="66" charset="0"/>
              </a:rPr>
              <a:t/>
            </a:r>
            <a:br>
              <a:rPr b="1" dirty="0" sz="8800" lang="en-US">
                <a:solidFill>
                  <a:srgbClr val="7030A0"/>
                </a:solidFill>
                <a:latin typeface="Lucida Calligraphy" panose="03010101010101010101" pitchFamily="66" charset="0"/>
              </a:rPr>
            </a:br>
            <a:r>
              <a:rPr b="1" dirty="0" lang="en-US" smtClean="0">
                <a:solidFill>
                  <a:srgbClr val="7030A0"/>
                </a:solidFill>
                <a:latin typeface="Lucida Calligraphy" panose="03010101010101010101" pitchFamily="66" charset="0"/>
              </a:rPr>
              <a:t>Allah Hafiz</a:t>
            </a:r>
            <a:endParaRPr b="1" dirty="0" lang="en-US">
              <a:solidFill>
                <a:srgbClr val="7030A0"/>
              </a:solidFill>
              <a:latin typeface="Lucida Calligraphy" panose="03010101010101010101" pitchFamily="66" charset="0"/>
            </a:endParaRPr>
          </a:p>
        </p:txBody>
      </p:sp>
      <p:pic>
        <p:nvPicPr>
          <p:cNvPr id="2097155" name="Picture 3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2950823" y="842180"/>
            <a:ext cx="2701590" cy="2667820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500">
        <p:extLst>
          <p:ext uri="http://mobile.wps.cn/transition/2016/1">
            <p:transition val="wps_twist_l_1500"/>
          </p:ext>
        </p:extLst>
      </p:transition>
    </mc:Choice>
    <mc:Fallback>
      <p:transition spd="slow">
        <p:fade/>
      </p:transition>
    </mc:Fallback>
  </mc:AlternateContent>
  <p:timing/>
</p:sld>
</file>

<file path=ppt/theme/theme1.xml><?xml version="1.0" encoding="utf-8"?>
<a:theme xmlns:a="http://schemas.openxmlformats.org/drawingml/2006/main" name="Facet">
  <a:themeElements>
    <a:clrScheme name="Facet">
      <a:dk1>
        <a:sysClr lastClr="000000" val="windowText"/>
      </a:dk1>
      <a:lt1>
        <a:sysClr lastClr="FFFFFF" val="window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r="5400000" dist="254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r="5400000" dist="381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l" rig="threePt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Depth">
  <a:themeElements>
    <a:clrScheme name="Depth">
      <a:dk1>
        <a:sysClr lastClr="000000" val="windowText"/>
      </a:dk1>
      <a:lt1>
        <a:sysClr lastClr="FFFFFF" val="window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3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PowerPoint Presentation</dc:title>
  <dc:creator>Joynal Abedin</dc:creator>
  <cp:lastModifiedBy>Joynal Abedin</cp:lastModifiedBy>
  <dcterms:created xsi:type="dcterms:W3CDTF">2020-10-02T17:21:06Z</dcterms:created>
  <dcterms:modified xsi:type="dcterms:W3CDTF">2020-10-05T05:40:58Z</dcterms:modified>
</cp:coreProperties>
</file>