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78" r:id="rId3"/>
    <p:sldId id="279" r:id="rId4"/>
    <p:sldId id="271" r:id="rId5"/>
    <p:sldId id="269" r:id="rId6"/>
    <p:sldId id="277" r:id="rId7"/>
    <p:sldId id="275" r:id="rId8"/>
    <p:sldId id="276" r:id="rId9"/>
    <p:sldId id="270" r:id="rId10"/>
    <p:sldId id="260" r:id="rId11"/>
    <p:sldId id="259" r:id="rId12"/>
    <p:sldId id="261" r:id="rId13"/>
    <p:sldId id="265" r:id="rId14"/>
    <p:sldId id="263" r:id="rId15"/>
    <p:sldId id="272" r:id="rId16"/>
    <p:sldId id="264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D4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146" autoAdjust="0"/>
  </p:normalViewPr>
  <p:slideViewPr>
    <p:cSldViewPr>
      <p:cViewPr>
        <p:scale>
          <a:sx n="75" d="100"/>
          <a:sy n="75" d="100"/>
        </p:scale>
        <p:origin x="-1666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700C-3468-49C5-8805-50DD6AEC2DE7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52272-7638-4F5C-9BF9-F8D6A49B6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553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9338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1940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70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6807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96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593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340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071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6958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3948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283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42"/>
            </a:avLst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>
            <a:off x="2286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2286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H="1">
            <a:off x="83820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flipH="1" flipV="1">
            <a:off x="83820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44727"/>
            <a:ext cx="6100064" cy="4514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1219200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5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1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400" b="1" i="1" dirty="0" smtClean="0">
                <a:latin typeface="NikoshBAN" pitchFamily="2" charset="0"/>
                <a:cs typeface="NikoshBAN" pitchFamily="2" charset="0"/>
              </a:rPr>
              <a:t>        গ্রীষ্মে  নানান ফলে নানান রঙ দেখা  যায় </a:t>
            </a:r>
            <a:endParaRPr lang="en-US" sz="28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697" y="1155239"/>
            <a:ext cx="3829605" cy="2264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2" y="3667125"/>
            <a:ext cx="3915228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34" y="1219200"/>
            <a:ext cx="3949766" cy="2200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73200"/>
            <a:ext cx="3907206" cy="265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008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5511095" cy="4495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5486400"/>
            <a:ext cx="6781800" cy="6499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রংধনুতে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329981"/>
            <a:ext cx="7924800" cy="11183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রংধনুতে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বেগুনী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গোলাপী।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81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762000"/>
            <a:ext cx="5943600" cy="7898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বর্ষায়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প্রকৃতিতে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রঙের  বাহার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9" y="2209800"/>
            <a:ext cx="2425301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09800"/>
            <a:ext cx="2193446" cy="2245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13" y="2209800"/>
            <a:ext cx="2552700" cy="23398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4572000"/>
            <a:ext cx="5562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ছবিগুলোতে কি কি রঙ দেখা যাচ্ছে?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5410200"/>
            <a:ext cx="5562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কমলা, সাদা, হলুদ।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5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3886200" y="7620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181600"/>
            <a:ext cx="86106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উপরের  ছবিগুলো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 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352800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2647950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33600"/>
            <a:ext cx="2509129" cy="205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58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457200"/>
            <a:ext cx="7010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প্রকৃতিতে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রঙের  বাহার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33" b="22963"/>
          <a:stretch/>
        </p:blipFill>
        <p:spPr>
          <a:xfrm>
            <a:off x="1310140" y="3962400"/>
            <a:ext cx="2466975" cy="1892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41" y="1600200"/>
            <a:ext cx="2466975" cy="1892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26" y="1600200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99805"/>
            <a:ext cx="2449059" cy="1899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286000" y="304800"/>
            <a:ext cx="3467100" cy="1547586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990600" y="2209800"/>
            <a:ext cx="7010400" cy="2667000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দশটি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 করে লেখ।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6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954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তাঁর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রচনায় কি ফুটিয়ে তোলার চেষ্টা করেন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116281"/>
            <a:ext cx="35202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2209800"/>
            <a:ext cx="368662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7200" y="3070860"/>
            <a:ext cx="35326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124200"/>
            <a:ext cx="41438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মুক্তির সংগ্রাম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8382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886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বাহার’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4572000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876800" y="5410200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 অব্দ 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43000" y="5410200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সৌন্দর্য</a:t>
            </a:r>
            <a:endParaRPr lang="en-US" sz="28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876800" y="4572000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ভেজে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5796" y="280719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16764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228600"/>
            <a:ext cx="1524000" cy="197081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486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3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762000" y="2362200"/>
            <a:ext cx="7620000" cy="2209800"/>
          </a:xfrm>
          <a:prstGeom prst="cloud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1828800" y="304800"/>
            <a:ext cx="4419600" cy="15240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292849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শরতের আকাশ সম্পর্কে পাঁচটি বাক্য লিখবে।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6319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90" y="1905000"/>
            <a:ext cx="6106010" cy="4048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51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609600"/>
            <a:ext cx="510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/>
              <a:t>পরিচিতি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905000"/>
            <a:ext cx="7543800" cy="35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তাহমিনা</a:t>
            </a:r>
            <a:r>
              <a:rPr lang="bn-BD" sz="3600" b="1" i="1" dirty="0" smtClean="0">
                <a:solidFill>
                  <a:schemeClr val="tx1"/>
                </a:solidFill>
              </a:rPr>
              <a:t>  </a:t>
            </a:r>
            <a:r>
              <a:rPr lang="bn-BD" sz="3600" dirty="0" smtClean="0">
                <a:solidFill>
                  <a:schemeClr val="tx1"/>
                </a:solidFill>
              </a:rPr>
              <a:t>পারভীন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     সহকারী শিক্ষক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ভারারুল হারান মামুদ ইসলামিয়া দাখিল মাদ্রাসা ,গাজীপুর 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838200"/>
            <a:ext cx="6705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u="sng" dirty="0" smtClean="0"/>
              <a:t>পাঠ পরিচিতি</a:t>
            </a:r>
            <a:endParaRPr lang="en-US" sz="3600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381000" y="2209800"/>
            <a:ext cx="83058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শ্রেণিঃ সপ্তম </a:t>
            </a:r>
          </a:p>
          <a:p>
            <a:pPr algn="ctr"/>
            <a:r>
              <a:rPr lang="bn-BD" sz="2800" dirty="0" smtClean="0"/>
              <a:t>বিষয়ঃ বাংলা </a:t>
            </a:r>
          </a:p>
          <a:p>
            <a:pPr algn="ctr"/>
            <a:r>
              <a:rPr lang="bn-BD" sz="2800" dirty="0" smtClean="0"/>
              <a:t>               পাঠঃ গদ্য ( ছবির রঙ ) </a:t>
            </a:r>
          </a:p>
          <a:p>
            <a:pPr algn="ctr"/>
            <a:r>
              <a:rPr lang="bn-BD" sz="2800" dirty="0" smtClean="0"/>
              <a:t>        সময়ঃ ৪০ মিনিট 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1000"/>
            <a:ext cx="38100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3655200" cy="285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352800"/>
            <a:ext cx="3200400" cy="9906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চ্ছো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3352800"/>
            <a:ext cx="2514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কি কি রঙ আছে?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4648200"/>
            <a:ext cx="3733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সবুজ, হলুদ,লাল, বেগুনি...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4648200"/>
            <a:ext cx="3048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ছবি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4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70421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152400"/>
            <a:ext cx="51054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4864" algn="ctr">
              <a:spcBef>
                <a:spcPct val="0"/>
              </a:spcBef>
              <a:defRPr/>
            </a:pPr>
            <a:r>
              <a:rPr lang="bn-BD" sz="6000" b="1" dirty="0" smtClean="0">
                <a:ln w="1905"/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 রঙ </a:t>
            </a:r>
          </a:p>
          <a:p>
            <a:pPr marL="54864" algn="ctr">
              <a:spcBef>
                <a:spcPct val="0"/>
              </a:spcBef>
              <a:defRPr/>
            </a:pPr>
            <a:r>
              <a:rPr lang="bn-BD" sz="3600" b="1" dirty="0" smtClean="0">
                <a:ln w="1905"/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হাশেম </a:t>
            </a:r>
            <a:r>
              <a:rPr lang="bn-BD" sz="3600" b="1" dirty="0" smtClean="0">
                <a:ln w="1905"/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endParaRPr lang="en-US" sz="3200" dirty="0">
              <a:blipFill dpi="0"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715000" y="2971800"/>
            <a:ext cx="76962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5715000" y="2895600"/>
            <a:ext cx="79248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05000"/>
            <a:ext cx="7162800" cy="441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2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81000" y="990600"/>
            <a:ext cx="8153400" cy="52578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		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3888" indent="-623888" algn="just">
              <a:defRPr/>
            </a:pP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 লিখতে পারবে।</a:t>
            </a:r>
          </a:p>
          <a:p>
            <a:pPr marL="623888" indent="-623888" algn="just">
              <a:defRPr/>
            </a:pP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10/5/2020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3227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98528" y="304800"/>
            <a:ext cx="2743200" cy="62411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i="1" u="sng" dirty="0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2800" b="1" i="1" u="sng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28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950419" y="506213"/>
            <a:ext cx="2590800" cy="3456187"/>
          </a:xfrm>
          <a:prstGeom prst="wedgeRoundRectCallout">
            <a:avLst>
              <a:gd name="adj1" fmla="val -73868"/>
              <a:gd name="adj2" fmla="val 431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২।গুলিবিদ্ধ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৭১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জয়নুল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52800" y="1066800"/>
            <a:ext cx="2133598" cy="12257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শিল্পী হাশেম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81977" y="4493842"/>
            <a:ext cx="2729561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4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5600" y="5791200"/>
            <a:ext cx="2971800" cy="5847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338" y="4800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400" dirty="0">
                <a:latin typeface="NikoshBAN" pitchFamily="2" charset="0"/>
                <a:cs typeface="NikoshBAN" pitchFamily="2" charset="0"/>
              </a:rPr>
              <a:t>১৯১৪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ষ্টা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ব্দে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791200"/>
            <a:ext cx="2763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চাঁদপুর জেলায়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799" y="1066800"/>
            <a:ext cx="2791692" cy="20240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3598489"/>
            <a:ext cx="2639292" cy="1022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সংগঠক :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কচি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কাঁচার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20" y="2505385"/>
            <a:ext cx="1936280" cy="160424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4800" y="1068758"/>
            <a:ext cx="1676400" cy="6076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7477" y="1524000"/>
            <a:ext cx="2809016" cy="1460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 স্মৃতি জাদুঘর ও ঢাকা নগর জাদুঘরের অন্যতম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72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/>
      <p:bldP spid="10" grpId="0"/>
      <p:bldP spid="12" grpId="0" animBg="1"/>
      <p:bldP spid="13" grpId="0" animBg="1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352800"/>
            <a:ext cx="3276600" cy="29718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908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10/5/2020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6166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3400" y="1447800"/>
            <a:ext cx="2148385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রঙ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5943600" y="3048000"/>
            <a:ext cx="2590800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সৌন্দর্য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295400"/>
            <a:ext cx="2819400" cy="137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124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বাহার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228601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953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ষড়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6019800" y="495300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41385" y="1638300"/>
            <a:ext cx="8382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97300" y="1647371"/>
            <a:ext cx="8382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76800" y="1647371"/>
            <a:ext cx="838200" cy="838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22" t="35185" r="-12222" b="221"/>
          <a:stretch/>
        </p:blipFill>
        <p:spPr>
          <a:xfrm>
            <a:off x="3352800" y="3235931"/>
            <a:ext cx="2286000" cy="11074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352800" y="4800600"/>
            <a:ext cx="20574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৬</a:t>
            </a:r>
            <a:endParaRPr lang="en-US" sz="7200" dirty="0">
              <a:blipFill dpi="0"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0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3" grpId="0" animBg="1"/>
      <p:bldP spid="14" grpId="0" animBg="1"/>
      <p:bldP spid="15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323</Words>
  <Application>Microsoft Office PowerPoint</Application>
  <PresentationFormat>On-screen Show (4:3)</PresentationFormat>
  <Paragraphs>106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DELL</cp:lastModifiedBy>
  <cp:revision>104</cp:revision>
  <dcterms:created xsi:type="dcterms:W3CDTF">2006-08-16T00:00:00Z</dcterms:created>
  <dcterms:modified xsi:type="dcterms:W3CDTF">2020-10-05T08:50:00Z</dcterms:modified>
</cp:coreProperties>
</file>