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3" r:id="rId2"/>
    <p:sldId id="283" r:id="rId3"/>
    <p:sldId id="290" r:id="rId4"/>
    <p:sldId id="295" r:id="rId5"/>
    <p:sldId id="291" r:id="rId6"/>
    <p:sldId id="274" r:id="rId7"/>
    <p:sldId id="284" r:id="rId8"/>
    <p:sldId id="285" r:id="rId9"/>
    <p:sldId id="286" r:id="rId10"/>
    <p:sldId id="287" r:id="rId11"/>
    <p:sldId id="288" r:id="rId12"/>
    <p:sldId id="289" r:id="rId13"/>
    <p:sldId id="292" r:id="rId14"/>
    <p:sldId id="293" r:id="rId15"/>
    <p:sldId id="297" r:id="rId16"/>
    <p:sldId id="294" r:id="rId17"/>
    <p:sldId id="29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-1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C2A922-BD18-4E36-8E69-9C9C2C8CDE2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365415-E97D-4EE5-B271-FA09621C5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d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9" y="493490"/>
            <a:ext cx="11156287" cy="5633774"/>
          </a:xfrm>
          <a:prstGeom prst="round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180" y="3798184"/>
            <a:ext cx="1088839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893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77007" y="4296069"/>
            <a:ext cx="10105696" cy="74796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আলোকিত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দোয়া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03994" y="373739"/>
            <a:ext cx="3988669" cy="829994"/>
          </a:xfrm>
          <a:prstGeom prst="roundRect">
            <a:avLst/>
          </a:prstGeom>
          <a:solidFill>
            <a:schemeClr val="bg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kjh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875" y="2109933"/>
            <a:ext cx="3701606" cy="1770830"/>
          </a:xfrm>
          <a:prstGeom prst="round2DiagRect">
            <a:avLst/>
          </a:prstGeom>
        </p:spPr>
      </p:pic>
      <p:pic>
        <p:nvPicPr>
          <p:cNvPr id="6" name="Picture 5" descr="jn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834" y="2152372"/>
            <a:ext cx="3823416" cy="1817882"/>
          </a:xfrm>
          <a:prstGeom prst="round2Diag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Terminator 22"/>
          <p:cNvSpPr/>
          <p:nvPr/>
        </p:nvSpPr>
        <p:spPr>
          <a:xfrm>
            <a:off x="3542876" y="3379074"/>
            <a:ext cx="5856768" cy="910359"/>
          </a:xfrm>
          <a:prstGeom prst="flowChartTermina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নামাজে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জামাত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..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303994" y="373739"/>
            <a:ext cx="3988669" cy="82999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 descr="dfghv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450" y="1273065"/>
            <a:ext cx="2857500" cy="1958866"/>
          </a:xfrm>
          <a:prstGeom prst="ellipse">
            <a:avLst/>
          </a:prstGeom>
        </p:spPr>
      </p:pic>
      <p:pic>
        <p:nvPicPr>
          <p:cNvPr id="19" name="Picture 18" descr="lkjh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736" y="2590927"/>
            <a:ext cx="2466975" cy="1847850"/>
          </a:xfrm>
          <a:prstGeom prst="snip2Diag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5833238" y="5302623"/>
            <a:ext cx="5833241" cy="74796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একাকী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3" descr="download ২০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2832" y="4513536"/>
            <a:ext cx="1781175" cy="1866900"/>
          </a:xfrm>
          <a:prstGeom prst="snip2Diag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10800000" flipV="1">
            <a:off x="956441" y="2700987"/>
            <a:ext cx="2039812" cy="163185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787627" y="2616582"/>
            <a:ext cx="2433708" cy="175846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646872" y="4034433"/>
            <a:ext cx="5470633" cy="1041010"/>
          </a:xfrm>
          <a:prstGeom prst="rightArrow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হানিফা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.)-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46152" y="363576"/>
            <a:ext cx="4546055" cy="67524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প্রার্থনার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5208449" y="5154598"/>
            <a:ext cx="6479141" cy="1261241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প্রার্থনার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নামাজে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জামাতের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7810345" y="1378635"/>
            <a:ext cx="3528215" cy="987662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ইসতিস্কা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মূলতঃ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দোয়া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ক্ষমা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প্রার্থনা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kj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97" y="429777"/>
            <a:ext cx="3003438" cy="1567836"/>
          </a:xfrm>
          <a:prstGeom prst="round2Diag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 descr="jhf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305" y="2945726"/>
            <a:ext cx="3051002" cy="2030303"/>
          </a:xfrm>
          <a:prstGeom prst="round2Diag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 descr="j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268" y="1170621"/>
            <a:ext cx="2867025" cy="15906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6" name="Straight Connector 15"/>
          <p:cNvCxnSpPr/>
          <p:nvPr/>
        </p:nvCxnSpPr>
        <p:spPr>
          <a:xfrm rot="10800000" flipV="1">
            <a:off x="7512149" y="2926080"/>
            <a:ext cx="2982351" cy="20257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7610623" y="3080825"/>
            <a:ext cx="2785404" cy="1828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9208" y="450164"/>
            <a:ext cx="4384997" cy="7315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প্রার্থনার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928468" y="3313499"/>
            <a:ext cx="10508566" cy="1184032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ইউসুফ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মুহাম্মাদ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পড়বেন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রাকাতে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উচ্চস্বরে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কেরাত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পড়বেন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6542688" y="5132527"/>
            <a:ext cx="3726727" cy="700716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খোতবা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দিবেন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l;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190" y="1275477"/>
            <a:ext cx="2428875" cy="1885950"/>
          </a:xfrm>
          <a:prstGeom prst="round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nbn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843" y="4686135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44062" y="3675306"/>
            <a:ext cx="10727829" cy="133521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খোতবা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কেবলামুখি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দোআ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স্বীয়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চাদর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উল্টিয়ে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ফেলবেন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মুক্তাদিগণ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চাদর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উল্টাবে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j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302" y="1517985"/>
            <a:ext cx="3172974" cy="1760421"/>
          </a:xfrm>
          <a:prstGeom prst="roundRect">
            <a:avLst/>
          </a:prstGeom>
        </p:spPr>
      </p:pic>
      <p:pic>
        <p:nvPicPr>
          <p:cNvPr id="9" name="Picture 8" descr="lkmn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877" y="1509547"/>
            <a:ext cx="3499289" cy="1756542"/>
          </a:xfrm>
          <a:prstGeom prst="round2Diag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39208" y="450164"/>
            <a:ext cx="4384997" cy="7315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প্রার্থনার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58965" y="5502165"/>
            <a:ext cx="7551683" cy="72521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ইসতিস্কার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জিম্মিরা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6080" y="1434904"/>
            <a:ext cx="7019778" cy="6611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সালাতুল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‍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কুসুফ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সালাতুল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খুসুফ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01994" y="393893"/>
            <a:ext cx="2067950" cy="7315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09335" y="2377441"/>
            <a:ext cx="8780583" cy="11394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সালাতুল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কুসুফ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সালাতুল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খুসুফ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08142" y="4091362"/>
            <a:ext cx="6332805" cy="6611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সালাতুল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ইসতিস্কা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11934" y="4862741"/>
            <a:ext cx="7108872" cy="6611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অনাবৃষ্টি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খরা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4586062" y="351692"/>
            <a:ext cx="3910818" cy="731520"/>
          </a:xfrm>
          <a:prstGeom prst="round2Diag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30956" y="5579296"/>
            <a:ext cx="9443544" cy="72836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প্রার্থনার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116" y="1242130"/>
            <a:ext cx="7498079" cy="4198924"/>
          </a:xfrm>
          <a:prstGeom prst="round2Diag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b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5" y="400817"/>
            <a:ext cx="11155680" cy="6061253"/>
          </a:xfrm>
          <a:prstGeom prst="round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3024552" y="1477108"/>
            <a:ext cx="6316394" cy="773723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56000" y="381000"/>
            <a:ext cx="4572000" cy="983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48709" y="2813538"/>
            <a:ext cx="5004977" cy="361539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bn-IN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ন. </a:t>
            </a:r>
            <a:r>
              <a:rPr lang="en-US" sz="2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০১৮১৪2৪১১৬২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E-mail:mmzafar62@gmail.com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822831" y="3722077"/>
            <a:ext cx="4876800" cy="27068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নবম/দশম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 ও ফিকহ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২য়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০১/১০/২০২০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22-10-02-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450" y="410307"/>
            <a:ext cx="2452468" cy="317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hoto 448.jpg"/>
          <p:cNvPicPr>
            <a:picLocks noChangeAspect="1"/>
          </p:cNvPicPr>
          <p:nvPr/>
        </p:nvPicPr>
        <p:blipFill>
          <a:blip r:embed="rId3"/>
          <a:srcRect l="2751" r="3513" b="7148"/>
          <a:stretch>
            <a:fillRect/>
          </a:stretch>
        </p:blipFill>
        <p:spPr>
          <a:xfrm>
            <a:off x="1246539" y="430603"/>
            <a:ext cx="1890556" cy="22703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245844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flipH="1">
            <a:off x="3601302" y="204196"/>
            <a:ext cx="6461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3382" y="5247259"/>
            <a:ext cx="10902462" cy="9988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সূর্যগ্রহণ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প্রার্থনার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করছেন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19975" y="4318782"/>
            <a:ext cx="6372665" cy="75965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bhgh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557" y="1350498"/>
            <a:ext cx="4314071" cy="2748109"/>
          </a:xfrm>
          <a:prstGeom prst="snip2DiagRect">
            <a:avLst/>
          </a:prstGeom>
        </p:spPr>
      </p:pic>
      <p:pic>
        <p:nvPicPr>
          <p:cNvPr id="13" name="Picture 12" descr="jhf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7819" y="1322364"/>
            <a:ext cx="3968038" cy="2715065"/>
          </a:xfrm>
          <a:prstGeom prst="round2Diag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14398" y="4825212"/>
            <a:ext cx="10381957" cy="10691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সূর্যগ্রহণ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প্রার্থনার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hgff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36" y="1350539"/>
            <a:ext cx="4612738" cy="25831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l;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281" y="1358059"/>
            <a:ext cx="4712604" cy="25778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4627" y="2208627"/>
            <a:ext cx="105965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121834" y="576776"/>
            <a:ext cx="3530991" cy="7033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15661" y="406790"/>
            <a:ext cx="7884943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পড়বে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6029" y="4177863"/>
            <a:ext cx="11146220" cy="211257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নফল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জামাতে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cx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25" y="1569413"/>
            <a:ext cx="3603065" cy="23976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36023" y="4114800"/>
            <a:ext cx="11130455" cy="227023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মানুষদেরকে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নফল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পড়বেন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রাকাতে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কেরাত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পড়বেন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hgff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734" y="1383424"/>
            <a:ext cx="4303329" cy="2409864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427896" y="405270"/>
            <a:ext cx="7330964" cy="829994"/>
          </a:xfrm>
          <a:prstGeom prst="roundRect">
            <a:avLst/>
          </a:prstGeom>
          <a:solidFill>
            <a:schemeClr val="bg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কেরাত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073705" y="1953067"/>
            <a:ext cx="3629465" cy="82999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কেরাত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পড়বেন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74522" y="3934264"/>
            <a:ext cx="4334306" cy="82999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উচ্চস্বরে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কেরাত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পড়বেন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872196" y="1800664"/>
            <a:ext cx="5908432" cy="1041010"/>
          </a:xfrm>
          <a:prstGeom prst="rightArrow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হানিফা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883920" y="3894406"/>
            <a:ext cx="5908432" cy="1041010"/>
          </a:xfrm>
          <a:prstGeom prst="rightArrow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সাহেবাইন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27896" y="405270"/>
            <a:ext cx="7330964" cy="829994"/>
          </a:xfrm>
          <a:prstGeom prst="roundRect">
            <a:avLst/>
          </a:prstGeom>
          <a:solidFill>
            <a:schemeClr val="bg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কেরাত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1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3925614" y="1671127"/>
            <a:ext cx="7441324" cy="143466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জুমার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পড়ান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ইমামই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ইমামতি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9824" y="6471138"/>
            <a:ext cx="11408899" cy="358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ন. ০১৮১৪২৪১১৬২,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mmzafar62@gmail.com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01255" y="5561839"/>
            <a:ext cx="4862812" cy="68131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খোতবা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83276" y="3468415"/>
            <a:ext cx="7204841" cy="141762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অনুপস্থিত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14806" y="436801"/>
            <a:ext cx="4729649" cy="829994"/>
          </a:xfrm>
          <a:prstGeom prst="roundRect">
            <a:avLst/>
          </a:prstGeom>
          <a:solidFill>
            <a:schemeClr val="bg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 descr="hgftu.jpg"/>
          <p:cNvPicPr>
            <a:picLocks noChangeAspect="1"/>
          </p:cNvPicPr>
          <p:nvPr/>
        </p:nvPicPr>
        <p:blipFill>
          <a:blip r:embed="rId2"/>
          <a:srcRect l="19579" t="13165" r="15801"/>
          <a:stretch>
            <a:fillRect/>
          </a:stretch>
        </p:blipFill>
        <p:spPr>
          <a:xfrm>
            <a:off x="3815261" y="5013433"/>
            <a:ext cx="1797269" cy="1430884"/>
          </a:xfrm>
          <a:prstGeom prst="rect">
            <a:avLst/>
          </a:prstGeom>
        </p:spPr>
      </p:pic>
      <p:pic>
        <p:nvPicPr>
          <p:cNvPr id="16" name="Picture 15" descr="images খ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209" y="1511847"/>
            <a:ext cx="2466975" cy="1847850"/>
          </a:xfrm>
          <a:prstGeom prst="round2DiagRect">
            <a:avLst/>
          </a:prstGeom>
        </p:spPr>
      </p:pic>
      <p:pic>
        <p:nvPicPr>
          <p:cNvPr id="18" name="Picture 17" descr="jhgvbnm.jpg"/>
          <p:cNvPicPr>
            <a:picLocks noChangeAspect="1"/>
          </p:cNvPicPr>
          <p:nvPr/>
        </p:nvPicPr>
        <p:blipFill>
          <a:blip r:embed="rId4"/>
          <a:srcRect l="17953"/>
          <a:stretch>
            <a:fillRect/>
          </a:stretch>
        </p:blipFill>
        <p:spPr>
          <a:xfrm>
            <a:off x="1182414" y="3458233"/>
            <a:ext cx="2506717" cy="1581150"/>
          </a:xfrm>
          <a:prstGeom prst="round2Diag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rot="10800000" flipV="1">
            <a:off x="3798277" y="5022165"/>
            <a:ext cx="1744394" cy="14208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3840481" y="5036234"/>
            <a:ext cx="1716259" cy="13504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7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881</TotalTime>
  <Words>817</Words>
  <Application>Microsoft Office PowerPoint</Application>
  <PresentationFormat>Custom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H Liton</dc:creator>
  <cp:lastModifiedBy>wdrruyeu43ip</cp:lastModifiedBy>
  <cp:revision>96</cp:revision>
  <dcterms:created xsi:type="dcterms:W3CDTF">2020-01-31T11:44:31Z</dcterms:created>
  <dcterms:modified xsi:type="dcterms:W3CDTF">2020-10-01T08:10:56Z</dcterms:modified>
</cp:coreProperties>
</file>