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7" r:id="rId4"/>
    <p:sldId id="281" r:id="rId5"/>
    <p:sldId id="282" r:id="rId6"/>
    <p:sldId id="268" r:id="rId7"/>
    <p:sldId id="259" r:id="rId8"/>
    <p:sldId id="270" r:id="rId9"/>
    <p:sldId id="271" r:id="rId10"/>
    <p:sldId id="260" r:id="rId11"/>
    <p:sldId id="273" r:id="rId12"/>
    <p:sldId id="277" r:id="rId13"/>
    <p:sldId id="278" r:id="rId14"/>
    <p:sldId id="279" r:id="rId15"/>
    <p:sldId id="280" r:id="rId16"/>
    <p:sldId id="261" r:id="rId17"/>
    <p:sldId id="265" r:id="rId18"/>
    <p:sldId id="264" r:id="rId19"/>
    <p:sldId id="262" r:id="rId20"/>
    <p:sldId id="263" r:id="rId21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CC4D7B-C239-4DD1-B2BE-30B6F4A9D7E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4C5100B-0B62-47C3-94B8-8AD0837F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9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CC4D7B-C239-4DD1-B2BE-30B6F4A9D7E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4C5100B-0B62-47C3-94B8-8AD0837F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7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CC4D7B-C239-4DD1-B2BE-30B6F4A9D7E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4C5100B-0B62-47C3-94B8-8AD0837F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CC4D7B-C239-4DD1-B2BE-30B6F4A9D7E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4C5100B-0B62-47C3-94B8-8AD0837F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CC4D7B-C239-4DD1-B2BE-30B6F4A9D7E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4C5100B-0B62-47C3-94B8-8AD0837F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CC4D7B-C239-4DD1-B2BE-30B6F4A9D7E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4C5100B-0B62-47C3-94B8-8AD0837F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CC4D7B-C239-4DD1-B2BE-30B6F4A9D7E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4C5100B-0B62-47C3-94B8-8AD0837F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7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CC4D7B-C239-4DD1-B2BE-30B6F4A9D7E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4C5100B-0B62-47C3-94B8-8AD0837F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1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8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CC4D7B-C239-4DD1-B2BE-30B6F4A9D7E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4C5100B-0B62-47C3-94B8-8AD0837F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CC4D7B-C239-4DD1-B2BE-30B6F4A9D7EE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4C5100B-0B62-47C3-94B8-8AD0837F1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9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73FB3D-E1FC-4849-9658-CD8E7235AC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3AAA75-F26C-401E-A8BC-449208A5E7CA}"/>
              </a:ext>
            </a:extLst>
          </p:cNvPr>
          <p:cNvSpPr txBox="1"/>
          <p:nvPr userDrawn="1"/>
        </p:nvSpPr>
        <p:spPr>
          <a:xfrm>
            <a:off x="350248" y="6541812"/>
            <a:ext cx="10729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 মোঃমাহফুজুল ইসলাম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(গণিত )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সারটিয়া ইসলামিয়া দাখিল মাদ্রাসা,সিরাজগঞ্জ সদর,সিরাজগঞ্জ।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 আইডি- 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mmislam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686</a:t>
            </a:r>
            <a:r>
              <a:rPr 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@gmail.com,</a:t>
            </a:r>
            <a:r>
              <a:rPr lang="as-I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নম্বর- 01719931546</a:t>
            </a:r>
          </a:p>
        </p:txBody>
      </p:sp>
    </p:spTree>
    <p:extLst>
      <p:ext uri="{BB962C8B-B14F-4D97-AF65-F5344CB8AC3E}">
        <p14:creationId xmlns:p14="http://schemas.microsoft.com/office/powerpoint/2010/main" val="343625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mislam686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4E430-0DD8-4BD1-9364-8F10CA7ECB02}"/>
              </a:ext>
            </a:extLst>
          </p:cNvPr>
          <p:cNvSpPr txBox="1"/>
          <p:nvPr/>
        </p:nvSpPr>
        <p:spPr>
          <a:xfrm>
            <a:off x="2549769" y="519249"/>
            <a:ext cx="6330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6CC39-22B3-4E71-BE9E-DD8FA2653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11" y="1266699"/>
            <a:ext cx="4148646" cy="50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5774" y="544629"/>
            <a:ext cx="2775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3563" y="5251541"/>
            <a:ext cx="7059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কঙ্কালতন্ত্রের প্রকারভেদ গুলো লেখ।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CAD33-D35C-4E6B-AE6B-AD6BE0B5B4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27" y="1626752"/>
            <a:ext cx="4370614" cy="3391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65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1478" y="419283"/>
            <a:ext cx="7539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দৃড়তা প্রদান এবং চলনে কঙ্কালের ভূমিকা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225" y="1974273"/>
            <a:ext cx="6903075" cy="2909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920162" y="1090361"/>
            <a:ext cx="2988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দেহকাটামো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794" y="5456443"/>
            <a:ext cx="908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কঙ্কল মানবদেহকে একটি নির্দিষ্ট আকার ও কাঠামো দান করে।</a:t>
            </a:r>
          </a:p>
        </p:txBody>
      </p:sp>
    </p:spTree>
    <p:extLst>
      <p:ext uri="{BB962C8B-B14F-4D97-AF65-F5344CB8AC3E}">
        <p14:creationId xmlns:p14="http://schemas.microsoft.com/office/powerpoint/2010/main" val="425738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4251" y="1203331"/>
            <a:ext cx="4006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ভারবহন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1296" y="5021758"/>
            <a:ext cx="8959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মস্তিষ্ক করোটির মধ্যে মেরুরজ্জু মেরুদণ্ডের ভিতরে এবং হৃৎপিণ্ড ও ফুসফুস বক্ষগহবরে নিরাপদ রাখে।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929200" y="433890"/>
            <a:ext cx="73036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দৃড়তা প্রদান এবং চলনে কঙ্কালের ভূমিকা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857E9-F18F-4B85-B1D6-68FD44C3A0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48" y="1911217"/>
            <a:ext cx="1695495" cy="28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701" y="1154666"/>
            <a:ext cx="3135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নড়াচড়া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5" y="1862552"/>
            <a:ext cx="4301543" cy="3340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63199" y="454606"/>
            <a:ext cx="73036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দৃড়তা প্রদান এবং চলনে কঙ্কালের ভূমিকা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243454" y="5203065"/>
            <a:ext cx="902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অস্থির সাথে পেশি আটকানোর ফলে অস্থি নাড়ানো সম্ভব হয় এবং আমরা চলাচল করতে পারি।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60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879" y="1179905"/>
            <a:ext cx="4668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লোহিত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62" y="2089705"/>
            <a:ext cx="4313863" cy="2678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8293" y="410464"/>
            <a:ext cx="73036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দৃড়তা প্রদান এবং চলনে কঙ্কালের ভূমিকা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259939" y="5163287"/>
            <a:ext cx="7313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অস্থিমজ্জা থেকে লোহিত রক্তকণিকা উ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ৎপাদন করে।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940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4502" y="1127921"/>
            <a:ext cx="301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9" y="1972475"/>
            <a:ext cx="6645498" cy="2973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75371" y="443023"/>
            <a:ext cx="73036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দৃড়তা প্রদান এবং চলনে কঙ্কালের ভূমিকা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175371" y="5214648"/>
            <a:ext cx="8101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ক্যালসিয়াম, পটাশিশয়াম, ফসফরাস ইত্যাদি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অস্থি সঞ্চয় করে রাখে।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9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503" y="358630"/>
            <a:ext cx="2593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1666" y="5400480"/>
            <a:ext cx="864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দৃড়তা প্রদান এবং চলনে কঙ্কালের ভূমিকা ব্যাখ্যা করে লেখ।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FB6AE-09D7-4B74-B6CD-99F708748C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58" y="1286232"/>
            <a:ext cx="6491413" cy="4017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85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5570" y="547534"/>
            <a:ext cx="1999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9946" y="1879598"/>
            <a:ext cx="705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কঙ্কালতন্ত্রকে কয় ভাগে ভাগ করা যায়?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6625" y="2342736"/>
            <a:ext cx="1112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এক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766252" y="2358423"/>
            <a:ext cx="982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দুই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11880" y="2403554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তিন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182543" y="2414025"/>
            <a:ext cx="1039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চার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769946" y="2930543"/>
            <a:ext cx="4131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বহিঃকঙ্কাল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0256" y="3393680"/>
            <a:ext cx="1039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নখ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989812" y="3397568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চুল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505713" y="3393680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লোম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097116" y="3387058"/>
            <a:ext cx="1762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সব কয়টি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769946" y="3882035"/>
            <a:ext cx="6019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দূঢ়তা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প্রদান এবং চলনে কঙ্কালের ভূমিকা--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17070" y="4444339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i.দেহ কাঠামো গঠন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6744" y="4444339"/>
            <a:ext cx="3013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ii.নড়াচড়া ও চলাচল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8331" y="446681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iii.খনিজ লবন সঞ্চয়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34041" y="4986822"/>
            <a:ext cx="3026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7751" y="5411085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i.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8040" y="5457639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14542" y="5457639"/>
            <a:ext cx="1754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i. ও iii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59144" y="5389495"/>
            <a:ext cx="2101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i, ii.ও iii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8299" y="205167"/>
            <a:ext cx="2224728" cy="1648979"/>
            <a:chOff x="696528" y="487312"/>
            <a:chExt cx="2285999" cy="1828801"/>
          </a:xfrm>
        </p:grpSpPr>
        <p:pic>
          <p:nvPicPr>
            <p:cNvPr id="30" name="Picture 2" descr="E:\MOTIAR\D,contennt Picture 2\team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28" y="487312"/>
              <a:ext cx="2285999" cy="1828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6"/>
            <p:cNvSpPr/>
            <p:nvPr/>
          </p:nvSpPr>
          <p:spPr>
            <a:xfrm>
              <a:off x="847165" y="1990164"/>
              <a:ext cx="1877753" cy="24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7"/>
            </a:p>
          </p:txBody>
        </p:sp>
      </p:grpSp>
      <p:sp>
        <p:nvSpPr>
          <p:cNvPr id="32" name="Horizontal Scroll 31"/>
          <p:cNvSpPr/>
          <p:nvPr/>
        </p:nvSpPr>
        <p:spPr>
          <a:xfrm>
            <a:off x="7978126" y="547534"/>
            <a:ext cx="2663190" cy="1122570"/>
          </a:xfrm>
          <a:prstGeom prst="horizontalScroll">
            <a:avLst/>
          </a:prstGeom>
          <a:pattFill prst="pct5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978126" y="547534"/>
            <a:ext cx="2794635" cy="1122570"/>
            <a:chOff x="8394192" y="738710"/>
            <a:chExt cx="2980944" cy="1197408"/>
          </a:xfrm>
          <a:pattFill prst="pct5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grpSpPr>
        <p:sp>
          <p:nvSpPr>
            <p:cNvPr id="34" name="Horizontal Scroll 33"/>
            <p:cNvSpPr/>
            <p:nvPr/>
          </p:nvSpPr>
          <p:spPr>
            <a:xfrm>
              <a:off x="8394192" y="738710"/>
              <a:ext cx="2895600" cy="1197408"/>
            </a:xfrm>
            <a:prstGeom prst="horizontalScroll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80704" y="1045027"/>
              <a:ext cx="2694432" cy="590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চেস্টা করো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2327">
            <a:off x="8826100" y="458598"/>
            <a:ext cx="14954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4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8349" y="748671"/>
            <a:ext cx="19992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8037" y="392466"/>
            <a:ext cx="2335206" cy="1852111"/>
            <a:chOff x="696528" y="487312"/>
            <a:chExt cx="2285999" cy="1828801"/>
          </a:xfrm>
        </p:grpSpPr>
        <p:pic>
          <p:nvPicPr>
            <p:cNvPr id="4" name="Picture 2" descr="E:\MOTIAR\D,contennt Picture 2\tea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28" y="487312"/>
              <a:ext cx="2285999" cy="1828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6"/>
            <p:cNvSpPr/>
            <p:nvPr/>
          </p:nvSpPr>
          <p:spPr>
            <a:xfrm>
              <a:off x="847165" y="1990164"/>
              <a:ext cx="1877753" cy="24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7"/>
            </a:p>
          </p:txBody>
        </p:sp>
      </p:grpSp>
      <p:sp>
        <p:nvSpPr>
          <p:cNvPr id="6" name="Rectangle 5"/>
          <p:cNvSpPr/>
          <p:nvPr/>
        </p:nvSpPr>
        <p:spPr>
          <a:xfrm>
            <a:off x="1169953" y="2194990"/>
            <a:ext cx="96920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কঙ্কালকে কয়ভাগে ভাগকরা যায় তা লিখ?</a:t>
            </a:r>
          </a:p>
          <a:p>
            <a:pPr>
              <a:buSzPct val="150000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SzPct val="15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বহিঃকঙ্কালের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দুইটি নাম লিখ?</a:t>
            </a:r>
          </a:p>
          <a:p>
            <a:pPr>
              <a:buSzPct val="150000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SzPct val="15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অন্তঃকঙ্কালের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দুইটি নাম লিখ?</a:t>
            </a:r>
          </a:p>
          <a:p>
            <a:pPr>
              <a:buSzPct val="150000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SzPct val="15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আকার ও কাঠামে দান করতে ভূমিকা রাখে তার দুটি উদাহরণ দাও?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55" y="2550654"/>
            <a:ext cx="1612654" cy="24938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93951" y="1241267"/>
            <a:ext cx="24660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spc="-132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প্রশ্ন</a:t>
            </a:r>
          </a:p>
        </p:txBody>
      </p:sp>
    </p:spTree>
    <p:extLst>
      <p:ext uri="{BB962C8B-B14F-4D97-AF65-F5344CB8AC3E}">
        <p14:creationId xmlns:p14="http://schemas.microsoft.com/office/powerpoint/2010/main" val="235985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8835" y="539262"/>
            <a:ext cx="2513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4182" y="5759158"/>
            <a:ext cx="6043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5000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কঙ্কালের চিত্র অঙ্কন করে আনবে।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29452-4FE0-492B-B745-FEE95B498F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0" y="1380700"/>
            <a:ext cx="6651920" cy="40966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779F3-B06D-4D1A-AE1F-4C4B12EE63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109" y="1379042"/>
            <a:ext cx="7167282" cy="423918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58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299" y="467891"/>
            <a:ext cx="2071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5318" y="2800782"/>
            <a:ext cx="4256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মিনিট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০২-১০-২০২০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4648E-1F4C-4741-AD5C-376E2ADF71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04" y="490651"/>
            <a:ext cx="2071400" cy="2310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237FA9-0634-459B-BEFE-B63171B1183E}"/>
              </a:ext>
            </a:extLst>
          </p:cNvPr>
          <p:cNvSpPr/>
          <p:nvPr/>
        </p:nvSpPr>
        <p:spPr>
          <a:xfrm>
            <a:off x="411101" y="2800782"/>
            <a:ext cx="4997062" cy="3503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9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29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9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9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29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90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53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5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mmislam</a:t>
            </a:r>
            <a:r>
              <a:rPr lang="en-US" sz="2400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686</a:t>
            </a:r>
            <a:r>
              <a:rPr lang="en-US" sz="2400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Mobile No: 01719-931546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02C909-2667-40ED-8500-1DD9F5999A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443" y="953086"/>
            <a:ext cx="1780792" cy="5901397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3013C2-7952-40E7-A3E7-9220A3B57E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50" y="647803"/>
            <a:ext cx="1571592" cy="199582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285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2811" y="505853"/>
            <a:ext cx="3659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4A607-1D0B-4AF0-8CF9-F6549532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80" y="1429182"/>
            <a:ext cx="5708977" cy="47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4720" y="574564"/>
            <a:ext cx="6960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0" y="1364382"/>
            <a:ext cx="1850133" cy="4073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1062" y="4939267"/>
            <a:ext cx="2034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5440" y="2441341"/>
            <a:ext cx="6619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উত্তর সঠিক ও সুন্দর হয়েছে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0FC54-89F4-41A8-8085-D34986A339EB}"/>
              </a:ext>
            </a:extLst>
          </p:cNvPr>
          <p:cNvSpPr txBox="1"/>
          <p:nvPr/>
        </p:nvSpPr>
        <p:spPr>
          <a:xfrm>
            <a:off x="4569693" y="2427833"/>
            <a:ext cx="275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6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44" y="982820"/>
            <a:ext cx="2797150" cy="5057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34273" y="2742058"/>
            <a:ext cx="24432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কঙ্কাল</a:t>
            </a:r>
          </a:p>
        </p:txBody>
      </p:sp>
    </p:spTree>
    <p:extLst>
      <p:ext uri="{BB962C8B-B14F-4D97-AF65-F5344CB8AC3E}">
        <p14:creationId xmlns:p14="http://schemas.microsoft.com/office/powerpoint/2010/main" val="19057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2505" y="916180"/>
            <a:ext cx="2064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1723" y="3334332"/>
            <a:ext cx="8522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কঙ্কাল কী তা বলতে পারবে;</a:t>
            </a:r>
          </a:p>
          <a:p>
            <a:pPr>
              <a:buSzPct val="15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কঙ্কালতন্ত্রের প্রকারভেদ করতে পারবে;</a:t>
            </a:r>
          </a:p>
          <a:p>
            <a:pPr>
              <a:buSzPct val="150000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দূড়তা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প্রদান এবং চলনে কঙ্কালের ভূমিকা ব্যাখ্যা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73E20-BF59-4A22-8AED-62F77F694C30}"/>
              </a:ext>
            </a:extLst>
          </p:cNvPr>
          <p:cNvSpPr txBox="1"/>
          <p:nvPr/>
        </p:nvSpPr>
        <p:spPr>
          <a:xfrm>
            <a:off x="1733249" y="2312307"/>
            <a:ext cx="44987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9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3728" y="406132"/>
            <a:ext cx="322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422" y="790852"/>
            <a:ext cx="2581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519" y="4702629"/>
            <a:ext cx="10147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 তৈরীর জন্য যেমন কাঠামো বানাতে হয় , তেমনি আমাদের দেহের কাঠামো জন্য প্রয়োজন কঙ্কাল, লম্বা, ছোট, চ্যাপ্টা এবং অসমান মোট ২০৬ টি অস্থি দিয়ে পূর্ণবয়স্ক মানুষের দেহ গঠিত।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3801E-7111-4EB1-A03F-1F53B8310B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6142" y="1778067"/>
            <a:ext cx="1737716" cy="29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110" y="486672"/>
            <a:ext cx="2271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1655" y="5201920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5000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কঙ্কাল কী তা লেখ।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D0A37-4326-4726-9E3A-619E566969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46" y="1433836"/>
            <a:ext cx="3465305" cy="3535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19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2203" y="753301"/>
            <a:ext cx="23855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বহিঃকঙ্কাল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297" y="5005017"/>
            <a:ext cx="1048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অংশগুলো বাইরে অবস্থান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করে,নখ,চুল,লোম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বহিঃকঙ্কাল এর অন্তভুর্ক্ত।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3" y="1852983"/>
            <a:ext cx="2971886" cy="2464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66" y="1866654"/>
            <a:ext cx="2968566" cy="2524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39" y="1895298"/>
            <a:ext cx="2975205" cy="2496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14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47" y="449619"/>
            <a:ext cx="2356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অন্তঃকঙ্কাল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353" y="4982983"/>
            <a:ext cx="10432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অংশগুলো বাইরে থেকে আমরা দেখতে পাইনা  অস্থি এবং তরুণাস্থি অন্তঃকঙ্কাল এর অন্তভুর্ক্ত।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525" y="1729143"/>
            <a:ext cx="4528010" cy="2940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78" y="1622738"/>
            <a:ext cx="4306560" cy="304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6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501</Words>
  <Application>Microsoft Office PowerPoint</Application>
  <PresentationFormat>Custom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41</cp:revision>
  <dcterms:created xsi:type="dcterms:W3CDTF">2020-09-20T16:21:48Z</dcterms:created>
  <dcterms:modified xsi:type="dcterms:W3CDTF">2020-10-05T07:37:27Z</dcterms:modified>
</cp:coreProperties>
</file>