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8" r:id="rId2"/>
    <p:sldId id="267" r:id="rId3"/>
    <p:sldId id="270" r:id="rId4"/>
    <p:sldId id="271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rul hassan jamil" userId="32b5c5b36c3e3b94" providerId="LiveId" clId="{7877B072-7C5A-406C-9DB2-B17CF9801296}"/>
    <pc:docChg chg="undo custSel addSld modSld">
      <pc:chgData name="kamrul hassan jamil" userId="32b5c5b36c3e3b94" providerId="LiveId" clId="{7877B072-7C5A-406C-9DB2-B17CF9801296}" dt="2020-09-26T18:56:40.983" v="2289" actId="20577"/>
      <pc:docMkLst>
        <pc:docMk/>
      </pc:docMkLst>
      <pc:sldChg chg="modSp mod">
        <pc:chgData name="kamrul hassan jamil" userId="32b5c5b36c3e3b94" providerId="LiveId" clId="{7877B072-7C5A-406C-9DB2-B17CF9801296}" dt="2020-09-26T18:28:36.640" v="2055" actId="1076"/>
        <pc:sldMkLst>
          <pc:docMk/>
          <pc:sldMk cId="1464098224" sldId="256"/>
        </pc:sldMkLst>
        <pc:spChg chg="mod">
          <ac:chgData name="kamrul hassan jamil" userId="32b5c5b36c3e3b94" providerId="LiveId" clId="{7877B072-7C5A-406C-9DB2-B17CF9801296}" dt="2020-09-26T18:28:36.640" v="2055" actId="1076"/>
          <ac:spMkLst>
            <pc:docMk/>
            <pc:sldMk cId="1464098224" sldId="256"/>
            <ac:spMk id="3" creationId="{D013E1FA-E64A-4301-9EB3-3DF427776AA8}"/>
          </ac:spMkLst>
        </pc:spChg>
      </pc:sldChg>
      <pc:sldChg chg="modSp mod">
        <pc:chgData name="kamrul hassan jamil" userId="32b5c5b36c3e3b94" providerId="LiveId" clId="{7877B072-7C5A-406C-9DB2-B17CF9801296}" dt="2020-09-26T18:28:26.638" v="2054" actId="122"/>
        <pc:sldMkLst>
          <pc:docMk/>
          <pc:sldMk cId="2424787441" sldId="257"/>
        </pc:sldMkLst>
        <pc:spChg chg="mod">
          <ac:chgData name="kamrul hassan jamil" userId="32b5c5b36c3e3b94" providerId="LiveId" clId="{7877B072-7C5A-406C-9DB2-B17CF9801296}" dt="2020-09-26T18:28:26.638" v="2054" actId="122"/>
          <ac:spMkLst>
            <pc:docMk/>
            <pc:sldMk cId="2424787441" sldId="257"/>
            <ac:spMk id="2" creationId="{815264ED-8576-44E0-9C5B-D4C990AFD846}"/>
          </ac:spMkLst>
        </pc:spChg>
        <pc:spChg chg="mod">
          <ac:chgData name="kamrul hassan jamil" userId="32b5c5b36c3e3b94" providerId="LiveId" clId="{7877B072-7C5A-406C-9DB2-B17CF9801296}" dt="2020-09-26T18:28:17.756" v="2053" actId="123"/>
          <ac:spMkLst>
            <pc:docMk/>
            <pc:sldMk cId="2424787441" sldId="257"/>
            <ac:spMk id="3" creationId="{9F6B5779-0137-40D4-9BD0-51CE3A0C31E6}"/>
          </ac:spMkLst>
        </pc:spChg>
      </pc:sldChg>
      <pc:sldChg chg="modSp mod">
        <pc:chgData name="kamrul hassan jamil" userId="32b5c5b36c3e3b94" providerId="LiveId" clId="{7877B072-7C5A-406C-9DB2-B17CF9801296}" dt="2020-09-26T18:27:56.544" v="2049" actId="20577"/>
        <pc:sldMkLst>
          <pc:docMk/>
          <pc:sldMk cId="2206746979" sldId="258"/>
        </pc:sldMkLst>
        <pc:spChg chg="mod">
          <ac:chgData name="kamrul hassan jamil" userId="32b5c5b36c3e3b94" providerId="LiveId" clId="{7877B072-7C5A-406C-9DB2-B17CF9801296}" dt="2020-09-26T18:27:09.893" v="2044" actId="115"/>
          <ac:spMkLst>
            <pc:docMk/>
            <pc:sldMk cId="2206746979" sldId="258"/>
            <ac:spMk id="2" creationId="{1D43352D-17ED-48A7-BC86-3929D1967387}"/>
          </ac:spMkLst>
        </pc:spChg>
        <pc:spChg chg="mod">
          <ac:chgData name="kamrul hassan jamil" userId="32b5c5b36c3e3b94" providerId="LiveId" clId="{7877B072-7C5A-406C-9DB2-B17CF9801296}" dt="2020-09-26T18:27:56.544" v="2049" actId="20577"/>
          <ac:spMkLst>
            <pc:docMk/>
            <pc:sldMk cId="2206746979" sldId="258"/>
            <ac:spMk id="3" creationId="{D553F31A-1806-45F9-99B6-AD51C08DD8FE}"/>
          </ac:spMkLst>
        </pc:spChg>
      </pc:sldChg>
      <pc:sldChg chg="modSp mod">
        <pc:chgData name="kamrul hassan jamil" userId="32b5c5b36c3e3b94" providerId="LiveId" clId="{7877B072-7C5A-406C-9DB2-B17CF9801296}" dt="2020-09-26T18:26:48.917" v="2042" actId="115"/>
        <pc:sldMkLst>
          <pc:docMk/>
          <pc:sldMk cId="3788215553" sldId="259"/>
        </pc:sldMkLst>
        <pc:spChg chg="mod">
          <ac:chgData name="kamrul hassan jamil" userId="32b5c5b36c3e3b94" providerId="LiveId" clId="{7877B072-7C5A-406C-9DB2-B17CF9801296}" dt="2020-09-26T18:26:48.917" v="2042" actId="115"/>
          <ac:spMkLst>
            <pc:docMk/>
            <pc:sldMk cId="3788215553" sldId="259"/>
            <ac:spMk id="2" creationId="{CE92D6FB-9CF3-4419-97C0-5144579D04ED}"/>
          </ac:spMkLst>
        </pc:spChg>
      </pc:sldChg>
      <pc:sldChg chg="modSp new mod">
        <pc:chgData name="kamrul hassan jamil" userId="32b5c5b36c3e3b94" providerId="LiveId" clId="{7877B072-7C5A-406C-9DB2-B17CF9801296}" dt="2020-09-26T18:29:02.719" v="2057" actId="27636"/>
        <pc:sldMkLst>
          <pc:docMk/>
          <pc:sldMk cId="203071105" sldId="260"/>
        </pc:sldMkLst>
        <pc:spChg chg="mod">
          <ac:chgData name="kamrul hassan jamil" userId="32b5c5b36c3e3b94" providerId="LiveId" clId="{7877B072-7C5A-406C-9DB2-B17CF9801296}" dt="2020-09-26T17:35:33.264" v="15" actId="122"/>
          <ac:spMkLst>
            <pc:docMk/>
            <pc:sldMk cId="203071105" sldId="260"/>
            <ac:spMk id="2" creationId="{D2AF6C4E-5FAB-4062-8D0D-3B67D4F95383}"/>
          </ac:spMkLst>
        </pc:spChg>
        <pc:spChg chg="mod">
          <ac:chgData name="kamrul hassan jamil" userId="32b5c5b36c3e3b94" providerId="LiveId" clId="{7877B072-7C5A-406C-9DB2-B17CF9801296}" dt="2020-09-26T18:29:02.719" v="2057" actId="27636"/>
          <ac:spMkLst>
            <pc:docMk/>
            <pc:sldMk cId="203071105" sldId="260"/>
            <ac:spMk id="3" creationId="{F2D8E1C2-C214-4410-8676-0E61A06869A9}"/>
          </ac:spMkLst>
        </pc:spChg>
      </pc:sldChg>
      <pc:sldChg chg="modSp new mod">
        <pc:chgData name="kamrul hassan jamil" userId="32b5c5b36c3e3b94" providerId="LiveId" clId="{7877B072-7C5A-406C-9DB2-B17CF9801296}" dt="2020-09-26T18:29:31.789" v="2059" actId="27636"/>
        <pc:sldMkLst>
          <pc:docMk/>
          <pc:sldMk cId="2374131813" sldId="261"/>
        </pc:sldMkLst>
        <pc:spChg chg="mod">
          <ac:chgData name="kamrul hassan jamil" userId="32b5c5b36c3e3b94" providerId="LiveId" clId="{7877B072-7C5A-406C-9DB2-B17CF9801296}" dt="2020-09-26T17:50:36.371" v="764" actId="122"/>
          <ac:spMkLst>
            <pc:docMk/>
            <pc:sldMk cId="2374131813" sldId="261"/>
            <ac:spMk id="2" creationId="{2DDBDEE1-AF83-4316-8CF8-7491FD37CC03}"/>
          </ac:spMkLst>
        </pc:spChg>
        <pc:spChg chg="mod">
          <ac:chgData name="kamrul hassan jamil" userId="32b5c5b36c3e3b94" providerId="LiveId" clId="{7877B072-7C5A-406C-9DB2-B17CF9801296}" dt="2020-09-26T18:29:31.789" v="2059" actId="27636"/>
          <ac:spMkLst>
            <pc:docMk/>
            <pc:sldMk cId="2374131813" sldId="261"/>
            <ac:spMk id="3" creationId="{583A49E6-361B-4E33-B1E1-AD29DF0B7FDD}"/>
          </ac:spMkLst>
        </pc:spChg>
      </pc:sldChg>
      <pc:sldChg chg="delSp modSp new mod">
        <pc:chgData name="kamrul hassan jamil" userId="32b5c5b36c3e3b94" providerId="LiveId" clId="{7877B072-7C5A-406C-9DB2-B17CF9801296}" dt="2020-09-26T18:39:06.944" v="2150" actId="27636"/>
        <pc:sldMkLst>
          <pc:docMk/>
          <pc:sldMk cId="2689487223" sldId="262"/>
        </pc:sldMkLst>
        <pc:spChg chg="del mod">
          <ac:chgData name="kamrul hassan jamil" userId="32b5c5b36c3e3b94" providerId="LiveId" clId="{7877B072-7C5A-406C-9DB2-B17CF9801296}" dt="2020-09-26T17:52:10.595" v="777" actId="478"/>
          <ac:spMkLst>
            <pc:docMk/>
            <pc:sldMk cId="2689487223" sldId="262"/>
            <ac:spMk id="2" creationId="{64B7D8C2-B1A7-4290-BE23-53BC58997E9A}"/>
          </ac:spMkLst>
        </pc:spChg>
        <pc:spChg chg="mod">
          <ac:chgData name="kamrul hassan jamil" userId="32b5c5b36c3e3b94" providerId="LiveId" clId="{7877B072-7C5A-406C-9DB2-B17CF9801296}" dt="2020-09-26T18:39:06.944" v="2150" actId="27636"/>
          <ac:spMkLst>
            <pc:docMk/>
            <pc:sldMk cId="2689487223" sldId="262"/>
            <ac:spMk id="3" creationId="{514590C6-F1CD-4767-B6ED-58A8B09B056A}"/>
          </ac:spMkLst>
        </pc:spChg>
      </pc:sldChg>
      <pc:sldChg chg="modSp new mod">
        <pc:chgData name="kamrul hassan jamil" userId="32b5c5b36c3e3b94" providerId="LiveId" clId="{7877B072-7C5A-406C-9DB2-B17CF9801296}" dt="2020-09-26T18:56:40.983" v="2289" actId="20577"/>
        <pc:sldMkLst>
          <pc:docMk/>
          <pc:sldMk cId="2008161184" sldId="263"/>
        </pc:sldMkLst>
        <pc:spChg chg="mod">
          <ac:chgData name="kamrul hassan jamil" userId="32b5c5b36c3e3b94" providerId="LiveId" clId="{7877B072-7C5A-406C-9DB2-B17CF9801296}" dt="2020-09-26T18:25:13.582" v="2033" actId="122"/>
          <ac:spMkLst>
            <pc:docMk/>
            <pc:sldMk cId="2008161184" sldId="263"/>
            <ac:spMk id="2" creationId="{2CB63937-5443-410A-8E1D-CDFC5D23B78E}"/>
          </ac:spMkLst>
        </pc:spChg>
        <pc:spChg chg="mod">
          <ac:chgData name="kamrul hassan jamil" userId="32b5c5b36c3e3b94" providerId="LiveId" clId="{7877B072-7C5A-406C-9DB2-B17CF9801296}" dt="2020-09-26T18:56:40.983" v="2289" actId="20577"/>
          <ac:spMkLst>
            <pc:docMk/>
            <pc:sldMk cId="2008161184" sldId="263"/>
            <ac:spMk id="3" creationId="{DCFFA08F-7C0A-4FB7-B0FD-D86D22D1FFF6}"/>
          </ac:spMkLst>
        </pc:spChg>
      </pc:sldChg>
      <pc:sldChg chg="modSp new mod">
        <pc:chgData name="kamrul hassan jamil" userId="32b5c5b36c3e3b94" providerId="LiveId" clId="{7877B072-7C5A-406C-9DB2-B17CF9801296}" dt="2020-09-26T18:24:40.383" v="2032" actId="122"/>
        <pc:sldMkLst>
          <pc:docMk/>
          <pc:sldMk cId="1721997500" sldId="264"/>
        </pc:sldMkLst>
        <pc:spChg chg="mod">
          <ac:chgData name="kamrul hassan jamil" userId="32b5c5b36c3e3b94" providerId="LiveId" clId="{7877B072-7C5A-406C-9DB2-B17CF9801296}" dt="2020-09-26T18:24:40.383" v="2032" actId="122"/>
          <ac:spMkLst>
            <pc:docMk/>
            <pc:sldMk cId="1721997500" sldId="264"/>
            <ac:spMk id="2" creationId="{289E00FB-06C4-427E-ABEB-80C11DD9615C}"/>
          </ac:spMkLst>
        </pc:spChg>
        <pc:spChg chg="mod">
          <ac:chgData name="kamrul hassan jamil" userId="32b5c5b36c3e3b94" providerId="LiveId" clId="{7877B072-7C5A-406C-9DB2-B17CF9801296}" dt="2020-09-26T18:24:29.197" v="2031" actId="2710"/>
          <ac:spMkLst>
            <pc:docMk/>
            <pc:sldMk cId="1721997500" sldId="264"/>
            <ac:spMk id="3" creationId="{B0CFC2A7-36C2-4C4F-A300-0CFA35FF58AD}"/>
          </ac:spMkLst>
        </pc:spChg>
      </pc:sldChg>
    </pc:docChg>
  </pc:docChgLst>
</pc:chgInfo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5B578-1768-46CB-B466-967293A03E94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CBAC6F-9232-4FD2-948F-7FF6E59F8AA3}">
      <dgm:prSet/>
      <dgm:spPr/>
      <dgm:t>
        <a:bodyPr/>
        <a:lstStyle/>
        <a:p>
          <a:r>
            <a:rPr lang="en-US"/>
            <a:t>সংকর ধাতু সম্পর্কে বলতে পারবে।</a:t>
          </a:r>
        </a:p>
      </dgm:t>
    </dgm:pt>
    <dgm:pt modelId="{4A917E54-9001-4A8F-B82D-4B2FA9A50F78}" type="parTrans" cxnId="{22A8666D-9E25-4DD0-9C20-1664314C53E8}">
      <dgm:prSet/>
      <dgm:spPr/>
      <dgm:t>
        <a:bodyPr/>
        <a:lstStyle/>
        <a:p>
          <a:endParaRPr lang="en-US"/>
        </a:p>
      </dgm:t>
    </dgm:pt>
    <dgm:pt modelId="{3721FC7B-A2A7-4658-8315-54445E722F20}" type="sibTrans" cxnId="{22A8666D-9E25-4DD0-9C20-1664314C53E8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D811E48-BE48-44F9-87F5-D598994F3F43}">
      <dgm:prSet/>
      <dgm:spPr/>
      <dgm:t>
        <a:bodyPr/>
        <a:lstStyle/>
        <a:p>
          <a:r>
            <a:rPr lang="en-US" dirty="0" err="1"/>
            <a:t>ধাতুর</a:t>
          </a:r>
          <a:r>
            <a:rPr lang="en-US" dirty="0"/>
            <a:t> </a:t>
          </a:r>
          <a:r>
            <a:rPr lang="en-US" dirty="0" err="1"/>
            <a:t>ক্ষয়</a:t>
          </a:r>
          <a:r>
            <a:rPr lang="en-US" dirty="0"/>
            <a:t>, </a:t>
          </a:r>
          <a:r>
            <a:rPr lang="en-US" dirty="0" err="1"/>
            <a:t>লক্ষন</a:t>
          </a:r>
          <a:r>
            <a:rPr lang="en-US" dirty="0"/>
            <a:t>, ও </a:t>
          </a:r>
          <a:r>
            <a:rPr lang="en-US" dirty="0" err="1"/>
            <a:t>কারন</a:t>
          </a:r>
          <a:r>
            <a:rPr lang="en-US" dirty="0"/>
            <a:t> </a:t>
          </a:r>
          <a:r>
            <a:rPr lang="en-US" dirty="0" err="1"/>
            <a:t>সম্পর্কে</a:t>
          </a:r>
          <a:r>
            <a:rPr lang="en-US" dirty="0"/>
            <a:t> </a:t>
          </a:r>
          <a:r>
            <a:rPr lang="en-US" dirty="0" err="1"/>
            <a:t>জানতে</a:t>
          </a:r>
          <a:r>
            <a:rPr lang="en-US" dirty="0"/>
            <a:t> </a:t>
          </a:r>
          <a:r>
            <a:rPr lang="en-US" dirty="0" err="1"/>
            <a:t>পারবে</a:t>
          </a:r>
          <a:r>
            <a:rPr lang="en-US" dirty="0"/>
            <a:t>।</a:t>
          </a:r>
        </a:p>
      </dgm:t>
    </dgm:pt>
    <dgm:pt modelId="{FF481A50-7999-4E1F-B456-5941B8236385}" type="parTrans" cxnId="{8F471594-82CB-40F9-95F9-F7DA18E440A9}">
      <dgm:prSet/>
      <dgm:spPr/>
      <dgm:t>
        <a:bodyPr/>
        <a:lstStyle/>
        <a:p>
          <a:endParaRPr lang="en-US"/>
        </a:p>
      </dgm:t>
    </dgm:pt>
    <dgm:pt modelId="{186E7791-BD7F-428B-A2E5-15DF21A2F884}" type="sibTrans" cxnId="{8F471594-82CB-40F9-95F9-F7DA18E440A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7F997C7-789D-4EAF-BDB3-C97096CB8EB6}">
      <dgm:prSet/>
      <dgm:spPr/>
      <dgm:t>
        <a:bodyPr/>
        <a:lstStyle/>
        <a:p>
          <a:r>
            <a:rPr lang="en-US"/>
            <a:t>গ্যালভানাইজিং সম্পর্কে জানতে পারবে।</a:t>
          </a:r>
        </a:p>
      </dgm:t>
    </dgm:pt>
    <dgm:pt modelId="{F0D20ADE-82ED-4441-89D8-0FA66533A502}" type="parTrans" cxnId="{1ED20003-04D0-4B0D-ADB9-DD1F709ADC14}">
      <dgm:prSet/>
      <dgm:spPr/>
      <dgm:t>
        <a:bodyPr/>
        <a:lstStyle/>
        <a:p>
          <a:endParaRPr lang="en-US"/>
        </a:p>
      </dgm:t>
    </dgm:pt>
    <dgm:pt modelId="{5CEFFCCC-8709-4D51-8749-1CAEA6CAAFB5}" type="sibTrans" cxnId="{1ED20003-04D0-4B0D-ADB9-DD1F709ADC1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89A5AAE-7FB5-41DB-B35C-3E7922FE5CBC}">
      <dgm:prSet/>
      <dgm:spPr/>
      <dgm:t>
        <a:bodyPr/>
        <a:lstStyle/>
        <a:p>
          <a:r>
            <a:rPr lang="en-US"/>
            <a:t>বিভিন্ন ধরনের খনিজ অধাতু সম্পর্কে জানতে পারবে। </a:t>
          </a:r>
        </a:p>
      </dgm:t>
    </dgm:pt>
    <dgm:pt modelId="{7020D0AD-1FFC-40DD-BBD1-DBEEDDD9425E}" type="parTrans" cxnId="{D62701B3-7530-41B1-BA0D-0FDD63C860D9}">
      <dgm:prSet/>
      <dgm:spPr/>
      <dgm:t>
        <a:bodyPr/>
        <a:lstStyle/>
        <a:p>
          <a:endParaRPr lang="en-US"/>
        </a:p>
      </dgm:t>
    </dgm:pt>
    <dgm:pt modelId="{EA6B1730-CA37-42FD-AF98-02AFC026C418}" type="sibTrans" cxnId="{D62701B3-7530-41B1-BA0D-0FDD63C860D9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EE8F5AD-72F3-4910-8B5E-7CCFAD29E8F2}" type="pres">
      <dgm:prSet presAssocID="{6D55B578-1768-46CB-B466-967293A03E94}" presName="Name0" presStyleCnt="0">
        <dgm:presLayoutVars>
          <dgm:animLvl val="lvl"/>
          <dgm:resizeHandles val="exact"/>
        </dgm:presLayoutVars>
      </dgm:prSet>
      <dgm:spPr/>
    </dgm:pt>
    <dgm:pt modelId="{149A9761-6BEB-4710-ADEA-4DDB120A0AE7}" type="pres">
      <dgm:prSet presAssocID="{7ACBAC6F-9232-4FD2-948F-7FF6E59F8AA3}" presName="compositeNode" presStyleCnt="0">
        <dgm:presLayoutVars>
          <dgm:bulletEnabled val="1"/>
        </dgm:presLayoutVars>
      </dgm:prSet>
      <dgm:spPr/>
    </dgm:pt>
    <dgm:pt modelId="{A88BF89A-1671-4C9C-8605-62E697129C17}" type="pres">
      <dgm:prSet presAssocID="{7ACBAC6F-9232-4FD2-948F-7FF6E59F8AA3}" presName="bgRect" presStyleLbl="bgAccFollowNode1" presStyleIdx="0" presStyleCnt="4"/>
      <dgm:spPr/>
    </dgm:pt>
    <dgm:pt modelId="{9A7EC400-B7B7-45B4-891D-132A2F7C129E}" type="pres">
      <dgm:prSet presAssocID="{3721FC7B-A2A7-4658-8315-54445E722F20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546B94D6-A52A-411D-8767-3B441B9460F9}" type="pres">
      <dgm:prSet presAssocID="{7ACBAC6F-9232-4FD2-948F-7FF6E59F8AA3}" presName="bottomLine" presStyleLbl="alignNode1" presStyleIdx="1" presStyleCnt="8">
        <dgm:presLayoutVars/>
      </dgm:prSet>
      <dgm:spPr/>
    </dgm:pt>
    <dgm:pt modelId="{2008964F-0494-4FC3-B57B-D3A7744C86F8}" type="pres">
      <dgm:prSet presAssocID="{7ACBAC6F-9232-4FD2-948F-7FF6E59F8AA3}" presName="nodeText" presStyleLbl="bgAccFollowNode1" presStyleIdx="0" presStyleCnt="4">
        <dgm:presLayoutVars>
          <dgm:bulletEnabled val="1"/>
        </dgm:presLayoutVars>
      </dgm:prSet>
      <dgm:spPr/>
    </dgm:pt>
    <dgm:pt modelId="{546EEBB3-1F2C-48B8-84C1-32076300E6AC}" type="pres">
      <dgm:prSet presAssocID="{3721FC7B-A2A7-4658-8315-54445E722F20}" presName="sibTrans" presStyleCnt="0"/>
      <dgm:spPr/>
    </dgm:pt>
    <dgm:pt modelId="{D0292C75-BECB-4401-A6E3-269F925848B4}" type="pres">
      <dgm:prSet presAssocID="{4D811E48-BE48-44F9-87F5-D598994F3F43}" presName="compositeNode" presStyleCnt="0">
        <dgm:presLayoutVars>
          <dgm:bulletEnabled val="1"/>
        </dgm:presLayoutVars>
      </dgm:prSet>
      <dgm:spPr/>
    </dgm:pt>
    <dgm:pt modelId="{4ADA9425-9249-40D8-B96C-4E09B0A344C1}" type="pres">
      <dgm:prSet presAssocID="{4D811E48-BE48-44F9-87F5-D598994F3F43}" presName="bgRect" presStyleLbl="bgAccFollowNode1" presStyleIdx="1" presStyleCnt="4"/>
      <dgm:spPr/>
    </dgm:pt>
    <dgm:pt modelId="{00DE4727-6A2F-4240-A08D-8F31368BC3A4}" type="pres">
      <dgm:prSet presAssocID="{186E7791-BD7F-428B-A2E5-15DF21A2F884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4D8073FC-9845-41AE-A256-4C07D33E05E4}" type="pres">
      <dgm:prSet presAssocID="{4D811E48-BE48-44F9-87F5-D598994F3F43}" presName="bottomLine" presStyleLbl="alignNode1" presStyleIdx="3" presStyleCnt="8">
        <dgm:presLayoutVars/>
      </dgm:prSet>
      <dgm:spPr/>
    </dgm:pt>
    <dgm:pt modelId="{0A0C2495-4159-425E-958F-5B823954DAE9}" type="pres">
      <dgm:prSet presAssocID="{4D811E48-BE48-44F9-87F5-D598994F3F43}" presName="nodeText" presStyleLbl="bgAccFollowNode1" presStyleIdx="1" presStyleCnt="4">
        <dgm:presLayoutVars>
          <dgm:bulletEnabled val="1"/>
        </dgm:presLayoutVars>
      </dgm:prSet>
      <dgm:spPr/>
    </dgm:pt>
    <dgm:pt modelId="{C958863C-321A-4B20-810E-2A5A6CCCD96F}" type="pres">
      <dgm:prSet presAssocID="{186E7791-BD7F-428B-A2E5-15DF21A2F884}" presName="sibTrans" presStyleCnt="0"/>
      <dgm:spPr/>
    </dgm:pt>
    <dgm:pt modelId="{E453100E-E679-45F4-9D94-34055503686B}" type="pres">
      <dgm:prSet presAssocID="{57F997C7-789D-4EAF-BDB3-C97096CB8EB6}" presName="compositeNode" presStyleCnt="0">
        <dgm:presLayoutVars>
          <dgm:bulletEnabled val="1"/>
        </dgm:presLayoutVars>
      </dgm:prSet>
      <dgm:spPr/>
    </dgm:pt>
    <dgm:pt modelId="{A7838F86-997D-46EB-9390-337F87A9DB21}" type="pres">
      <dgm:prSet presAssocID="{57F997C7-789D-4EAF-BDB3-C97096CB8EB6}" presName="bgRect" presStyleLbl="bgAccFollowNode1" presStyleIdx="2" presStyleCnt="4"/>
      <dgm:spPr/>
    </dgm:pt>
    <dgm:pt modelId="{A82ACDC7-216B-43D4-A109-00184C6FF224}" type="pres">
      <dgm:prSet presAssocID="{5CEFFCCC-8709-4D51-8749-1CAEA6CAAFB5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AE012E99-406B-4103-91B0-CABEB348F705}" type="pres">
      <dgm:prSet presAssocID="{57F997C7-789D-4EAF-BDB3-C97096CB8EB6}" presName="bottomLine" presStyleLbl="alignNode1" presStyleIdx="5" presStyleCnt="8">
        <dgm:presLayoutVars/>
      </dgm:prSet>
      <dgm:spPr/>
    </dgm:pt>
    <dgm:pt modelId="{A0817FA0-C4D6-4530-B2C1-3911245174B0}" type="pres">
      <dgm:prSet presAssocID="{57F997C7-789D-4EAF-BDB3-C97096CB8EB6}" presName="nodeText" presStyleLbl="bgAccFollowNode1" presStyleIdx="2" presStyleCnt="4">
        <dgm:presLayoutVars>
          <dgm:bulletEnabled val="1"/>
        </dgm:presLayoutVars>
      </dgm:prSet>
      <dgm:spPr/>
    </dgm:pt>
    <dgm:pt modelId="{1A5966F4-6D0B-4A09-B038-7DD492714B7C}" type="pres">
      <dgm:prSet presAssocID="{5CEFFCCC-8709-4D51-8749-1CAEA6CAAFB5}" presName="sibTrans" presStyleCnt="0"/>
      <dgm:spPr/>
    </dgm:pt>
    <dgm:pt modelId="{28F186D8-5C39-4F08-A051-EDC6B82AF782}" type="pres">
      <dgm:prSet presAssocID="{C89A5AAE-7FB5-41DB-B35C-3E7922FE5CBC}" presName="compositeNode" presStyleCnt="0">
        <dgm:presLayoutVars>
          <dgm:bulletEnabled val="1"/>
        </dgm:presLayoutVars>
      </dgm:prSet>
      <dgm:spPr/>
    </dgm:pt>
    <dgm:pt modelId="{E7AC5FC5-9443-4E29-918E-1654D8388F0C}" type="pres">
      <dgm:prSet presAssocID="{C89A5AAE-7FB5-41DB-B35C-3E7922FE5CBC}" presName="bgRect" presStyleLbl="bgAccFollowNode1" presStyleIdx="3" presStyleCnt="4"/>
      <dgm:spPr/>
    </dgm:pt>
    <dgm:pt modelId="{D1ADD4E0-4B2E-4FC2-B710-6DF504BA408A}" type="pres">
      <dgm:prSet presAssocID="{EA6B1730-CA37-42FD-AF98-02AFC026C418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C0B86AC0-D82E-421F-8CCA-8E8D83B8546A}" type="pres">
      <dgm:prSet presAssocID="{C89A5AAE-7FB5-41DB-B35C-3E7922FE5CBC}" presName="bottomLine" presStyleLbl="alignNode1" presStyleIdx="7" presStyleCnt="8">
        <dgm:presLayoutVars/>
      </dgm:prSet>
      <dgm:spPr/>
    </dgm:pt>
    <dgm:pt modelId="{0E1D6279-FCF6-4FE7-A02B-B2FA6F8FED41}" type="pres">
      <dgm:prSet presAssocID="{C89A5AAE-7FB5-41DB-B35C-3E7922FE5CBC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1ED20003-04D0-4B0D-ADB9-DD1F709ADC14}" srcId="{6D55B578-1768-46CB-B466-967293A03E94}" destId="{57F997C7-789D-4EAF-BDB3-C97096CB8EB6}" srcOrd="2" destOrd="0" parTransId="{F0D20ADE-82ED-4441-89D8-0FA66533A502}" sibTransId="{5CEFFCCC-8709-4D51-8749-1CAEA6CAAFB5}"/>
    <dgm:cxn modelId="{998D5216-398B-40DE-9A13-4172844C4305}" type="presOf" srcId="{C89A5AAE-7FB5-41DB-B35C-3E7922FE5CBC}" destId="{E7AC5FC5-9443-4E29-918E-1654D8388F0C}" srcOrd="0" destOrd="0" presId="urn:microsoft.com/office/officeart/2016/7/layout/BasicLinearProcessNumbered"/>
    <dgm:cxn modelId="{6473F11C-1C7F-4197-B341-470C154F7991}" type="presOf" srcId="{EA6B1730-CA37-42FD-AF98-02AFC026C418}" destId="{D1ADD4E0-4B2E-4FC2-B710-6DF504BA408A}" srcOrd="0" destOrd="0" presId="urn:microsoft.com/office/officeart/2016/7/layout/BasicLinearProcessNumbered"/>
    <dgm:cxn modelId="{82A6222F-7CDB-408E-94C7-E96C83B24993}" type="presOf" srcId="{57F997C7-789D-4EAF-BDB3-C97096CB8EB6}" destId="{A0817FA0-C4D6-4530-B2C1-3911245174B0}" srcOrd="1" destOrd="0" presId="urn:microsoft.com/office/officeart/2016/7/layout/BasicLinearProcessNumbered"/>
    <dgm:cxn modelId="{7CC5943B-AE10-498A-8829-C87C3BE2DB49}" type="presOf" srcId="{C89A5AAE-7FB5-41DB-B35C-3E7922FE5CBC}" destId="{0E1D6279-FCF6-4FE7-A02B-B2FA6F8FED41}" srcOrd="1" destOrd="0" presId="urn:microsoft.com/office/officeart/2016/7/layout/BasicLinearProcessNumbered"/>
    <dgm:cxn modelId="{16900C60-3211-4EB4-9F46-9C657B7D463A}" type="presOf" srcId="{7ACBAC6F-9232-4FD2-948F-7FF6E59F8AA3}" destId="{A88BF89A-1671-4C9C-8605-62E697129C17}" srcOrd="0" destOrd="0" presId="urn:microsoft.com/office/officeart/2016/7/layout/BasicLinearProcessNumbered"/>
    <dgm:cxn modelId="{60F99361-3FED-40BE-92B4-71D77913537D}" type="presOf" srcId="{3721FC7B-A2A7-4658-8315-54445E722F20}" destId="{9A7EC400-B7B7-45B4-891D-132A2F7C129E}" srcOrd="0" destOrd="0" presId="urn:microsoft.com/office/officeart/2016/7/layout/BasicLinearProcessNumbered"/>
    <dgm:cxn modelId="{5C492A46-C81A-410E-9434-7CB226A41FDB}" type="presOf" srcId="{186E7791-BD7F-428B-A2E5-15DF21A2F884}" destId="{00DE4727-6A2F-4240-A08D-8F31368BC3A4}" srcOrd="0" destOrd="0" presId="urn:microsoft.com/office/officeart/2016/7/layout/BasicLinearProcessNumbered"/>
    <dgm:cxn modelId="{22A8666D-9E25-4DD0-9C20-1664314C53E8}" srcId="{6D55B578-1768-46CB-B466-967293A03E94}" destId="{7ACBAC6F-9232-4FD2-948F-7FF6E59F8AA3}" srcOrd="0" destOrd="0" parTransId="{4A917E54-9001-4A8F-B82D-4B2FA9A50F78}" sibTransId="{3721FC7B-A2A7-4658-8315-54445E722F20}"/>
    <dgm:cxn modelId="{C09EE275-8742-4EB0-B3BB-F3A3B9AE3ABA}" type="presOf" srcId="{6D55B578-1768-46CB-B466-967293A03E94}" destId="{BEE8F5AD-72F3-4910-8B5E-7CCFAD29E8F2}" srcOrd="0" destOrd="0" presId="urn:microsoft.com/office/officeart/2016/7/layout/BasicLinearProcessNumbered"/>
    <dgm:cxn modelId="{8F471594-82CB-40F9-95F9-F7DA18E440A9}" srcId="{6D55B578-1768-46CB-B466-967293A03E94}" destId="{4D811E48-BE48-44F9-87F5-D598994F3F43}" srcOrd="1" destOrd="0" parTransId="{FF481A50-7999-4E1F-B456-5941B8236385}" sibTransId="{186E7791-BD7F-428B-A2E5-15DF21A2F884}"/>
    <dgm:cxn modelId="{1004699C-271B-4664-BAAC-3648FB1AFF65}" type="presOf" srcId="{4D811E48-BE48-44F9-87F5-D598994F3F43}" destId="{0A0C2495-4159-425E-958F-5B823954DAE9}" srcOrd="1" destOrd="0" presId="urn:microsoft.com/office/officeart/2016/7/layout/BasicLinearProcessNumbered"/>
    <dgm:cxn modelId="{D62701B3-7530-41B1-BA0D-0FDD63C860D9}" srcId="{6D55B578-1768-46CB-B466-967293A03E94}" destId="{C89A5AAE-7FB5-41DB-B35C-3E7922FE5CBC}" srcOrd="3" destOrd="0" parTransId="{7020D0AD-1FFC-40DD-BBD1-DBEEDDD9425E}" sibTransId="{EA6B1730-CA37-42FD-AF98-02AFC026C418}"/>
    <dgm:cxn modelId="{1BED84CA-BCB4-43E9-BF47-E95A8034D81D}" type="presOf" srcId="{57F997C7-789D-4EAF-BDB3-C97096CB8EB6}" destId="{A7838F86-997D-46EB-9390-337F87A9DB21}" srcOrd="0" destOrd="0" presId="urn:microsoft.com/office/officeart/2016/7/layout/BasicLinearProcessNumbered"/>
    <dgm:cxn modelId="{E0BB48D9-E6CC-4C16-9131-13166E89EAE0}" type="presOf" srcId="{4D811E48-BE48-44F9-87F5-D598994F3F43}" destId="{4ADA9425-9249-40D8-B96C-4E09B0A344C1}" srcOrd="0" destOrd="0" presId="urn:microsoft.com/office/officeart/2016/7/layout/BasicLinearProcessNumbered"/>
    <dgm:cxn modelId="{8E3A73FB-82CF-41C9-B379-5B7E916A6021}" type="presOf" srcId="{5CEFFCCC-8709-4D51-8749-1CAEA6CAAFB5}" destId="{A82ACDC7-216B-43D4-A109-00184C6FF224}" srcOrd="0" destOrd="0" presId="urn:microsoft.com/office/officeart/2016/7/layout/BasicLinearProcessNumbered"/>
    <dgm:cxn modelId="{91F5F4FF-6B25-4B9C-8402-F884BC96BCA6}" type="presOf" srcId="{7ACBAC6F-9232-4FD2-948F-7FF6E59F8AA3}" destId="{2008964F-0494-4FC3-B57B-D3A7744C86F8}" srcOrd="1" destOrd="0" presId="urn:microsoft.com/office/officeart/2016/7/layout/BasicLinearProcessNumbered"/>
    <dgm:cxn modelId="{586B23D8-DC53-4AAC-8097-ACC9DF4D8833}" type="presParOf" srcId="{BEE8F5AD-72F3-4910-8B5E-7CCFAD29E8F2}" destId="{149A9761-6BEB-4710-ADEA-4DDB120A0AE7}" srcOrd="0" destOrd="0" presId="urn:microsoft.com/office/officeart/2016/7/layout/BasicLinearProcessNumbered"/>
    <dgm:cxn modelId="{3E640E47-B512-4AEB-BF32-491156173B99}" type="presParOf" srcId="{149A9761-6BEB-4710-ADEA-4DDB120A0AE7}" destId="{A88BF89A-1671-4C9C-8605-62E697129C17}" srcOrd="0" destOrd="0" presId="urn:microsoft.com/office/officeart/2016/7/layout/BasicLinearProcessNumbered"/>
    <dgm:cxn modelId="{0489B34E-758C-4575-A671-96E90D29F280}" type="presParOf" srcId="{149A9761-6BEB-4710-ADEA-4DDB120A0AE7}" destId="{9A7EC400-B7B7-45B4-891D-132A2F7C129E}" srcOrd="1" destOrd="0" presId="urn:microsoft.com/office/officeart/2016/7/layout/BasicLinearProcessNumbered"/>
    <dgm:cxn modelId="{69DB8514-B8C5-4487-8E21-966426E63137}" type="presParOf" srcId="{149A9761-6BEB-4710-ADEA-4DDB120A0AE7}" destId="{546B94D6-A52A-411D-8767-3B441B9460F9}" srcOrd="2" destOrd="0" presId="urn:microsoft.com/office/officeart/2016/7/layout/BasicLinearProcessNumbered"/>
    <dgm:cxn modelId="{04125E73-9D58-45C9-BDE5-7037DABB4C8B}" type="presParOf" srcId="{149A9761-6BEB-4710-ADEA-4DDB120A0AE7}" destId="{2008964F-0494-4FC3-B57B-D3A7744C86F8}" srcOrd="3" destOrd="0" presId="urn:microsoft.com/office/officeart/2016/7/layout/BasicLinearProcessNumbered"/>
    <dgm:cxn modelId="{5094EDCF-D0C5-40E8-9328-2B0DD9B7F30D}" type="presParOf" srcId="{BEE8F5AD-72F3-4910-8B5E-7CCFAD29E8F2}" destId="{546EEBB3-1F2C-48B8-84C1-32076300E6AC}" srcOrd="1" destOrd="0" presId="urn:microsoft.com/office/officeart/2016/7/layout/BasicLinearProcessNumbered"/>
    <dgm:cxn modelId="{D01F73F5-07C7-4854-A094-216F07E07538}" type="presParOf" srcId="{BEE8F5AD-72F3-4910-8B5E-7CCFAD29E8F2}" destId="{D0292C75-BECB-4401-A6E3-269F925848B4}" srcOrd="2" destOrd="0" presId="urn:microsoft.com/office/officeart/2016/7/layout/BasicLinearProcessNumbered"/>
    <dgm:cxn modelId="{A62C257D-D0A3-4B9D-9DD4-671BF7750FD9}" type="presParOf" srcId="{D0292C75-BECB-4401-A6E3-269F925848B4}" destId="{4ADA9425-9249-40D8-B96C-4E09B0A344C1}" srcOrd="0" destOrd="0" presId="urn:microsoft.com/office/officeart/2016/7/layout/BasicLinearProcessNumbered"/>
    <dgm:cxn modelId="{A8C4F944-DEC8-46EB-AFBA-11693DA6FF79}" type="presParOf" srcId="{D0292C75-BECB-4401-A6E3-269F925848B4}" destId="{00DE4727-6A2F-4240-A08D-8F31368BC3A4}" srcOrd="1" destOrd="0" presId="urn:microsoft.com/office/officeart/2016/7/layout/BasicLinearProcessNumbered"/>
    <dgm:cxn modelId="{C84D5912-222D-42F6-8A49-250DA8494241}" type="presParOf" srcId="{D0292C75-BECB-4401-A6E3-269F925848B4}" destId="{4D8073FC-9845-41AE-A256-4C07D33E05E4}" srcOrd="2" destOrd="0" presId="urn:microsoft.com/office/officeart/2016/7/layout/BasicLinearProcessNumbered"/>
    <dgm:cxn modelId="{3E14ED5D-667A-4784-A29F-F65BDAB1A390}" type="presParOf" srcId="{D0292C75-BECB-4401-A6E3-269F925848B4}" destId="{0A0C2495-4159-425E-958F-5B823954DAE9}" srcOrd="3" destOrd="0" presId="urn:microsoft.com/office/officeart/2016/7/layout/BasicLinearProcessNumbered"/>
    <dgm:cxn modelId="{6F75AFC9-D931-4ACD-A826-E9A106424BE7}" type="presParOf" srcId="{BEE8F5AD-72F3-4910-8B5E-7CCFAD29E8F2}" destId="{C958863C-321A-4B20-810E-2A5A6CCCD96F}" srcOrd="3" destOrd="0" presId="urn:microsoft.com/office/officeart/2016/7/layout/BasicLinearProcessNumbered"/>
    <dgm:cxn modelId="{5B9309E6-E623-4491-9DD1-F7A11BCB241F}" type="presParOf" srcId="{BEE8F5AD-72F3-4910-8B5E-7CCFAD29E8F2}" destId="{E453100E-E679-45F4-9D94-34055503686B}" srcOrd="4" destOrd="0" presId="urn:microsoft.com/office/officeart/2016/7/layout/BasicLinearProcessNumbered"/>
    <dgm:cxn modelId="{7D6EF3B0-C310-4C59-8C0E-3E044CE3DA91}" type="presParOf" srcId="{E453100E-E679-45F4-9D94-34055503686B}" destId="{A7838F86-997D-46EB-9390-337F87A9DB21}" srcOrd="0" destOrd="0" presId="urn:microsoft.com/office/officeart/2016/7/layout/BasicLinearProcessNumbered"/>
    <dgm:cxn modelId="{F8B3173E-6C58-4CD6-8D03-922C4D9E2CAA}" type="presParOf" srcId="{E453100E-E679-45F4-9D94-34055503686B}" destId="{A82ACDC7-216B-43D4-A109-00184C6FF224}" srcOrd="1" destOrd="0" presId="urn:microsoft.com/office/officeart/2016/7/layout/BasicLinearProcessNumbered"/>
    <dgm:cxn modelId="{926B7D91-EBC8-44A4-B458-523875C1F526}" type="presParOf" srcId="{E453100E-E679-45F4-9D94-34055503686B}" destId="{AE012E99-406B-4103-91B0-CABEB348F705}" srcOrd="2" destOrd="0" presId="urn:microsoft.com/office/officeart/2016/7/layout/BasicLinearProcessNumbered"/>
    <dgm:cxn modelId="{53E6D74C-1385-4451-8DF4-7F7CB8EA84E4}" type="presParOf" srcId="{E453100E-E679-45F4-9D94-34055503686B}" destId="{A0817FA0-C4D6-4530-B2C1-3911245174B0}" srcOrd="3" destOrd="0" presId="urn:microsoft.com/office/officeart/2016/7/layout/BasicLinearProcessNumbered"/>
    <dgm:cxn modelId="{E32E3151-173E-4247-A207-91A68284ABFF}" type="presParOf" srcId="{BEE8F5AD-72F3-4910-8B5E-7CCFAD29E8F2}" destId="{1A5966F4-6D0B-4A09-B038-7DD492714B7C}" srcOrd="5" destOrd="0" presId="urn:microsoft.com/office/officeart/2016/7/layout/BasicLinearProcessNumbered"/>
    <dgm:cxn modelId="{F95CD6AD-E108-45A3-9135-A28FA59155BD}" type="presParOf" srcId="{BEE8F5AD-72F3-4910-8B5E-7CCFAD29E8F2}" destId="{28F186D8-5C39-4F08-A051-EDC6B82AF782}" srcOrd="6" destOrd="0" presId="urn:microsoft.com/office/officeart/2016/7/layout/BasicLinearProcessNumbered"/>
    <dgm:cxn modelId="{7909A579-ADF6-4372-A4E8-A17EE0B782BB}" type="presParOf" srcId="{28F186D8-5C39-4F08-A051-EDC6B82AF782}" destId="{E7AC5FC5-9443-4E29-918E-1654D8388F0C}" srcOrd="0" destOrd="0" presId="urn:microsoft.com/office/officeart/2016/7/layout/BasicLinearProcessNumbered"/>
    <dgm:cxn modelId="{AE0615D2-EE7D-4686-A02D-7FC4892055DB}" type="presParOf" srcId="{28F186D8-5C39-4F08-A051-EDC6B82AF782}" destId="{D1ADD4E0-4B2E-4FC2-B710-6DF504BA408A}" srcOrd="1" destOrd="0" presId="urn:microsoft.com/office/officeart/2016/7/layout/BasicLinearProcessNumbered"/>
    <dgm:cxn modelId="{FFB724DB-12A1-4F3B-8B97-4410F5454A5E}" type="presParOf" srcId="{28F186D8-5C39-4F08-A051-EDC6B82AF782}" destId="{C0B86AC0-D82E-421F-8CCA-8E8D83B8546A}" srcOrd="2" destOrd="0" presId="urn:microsoft.com/office/officeart/2016/7/layout/BasicLinearProcessNumbered"/>
    <dgm:cxn modelId="{3EBEBD2B-90BF-4F12-AC4B-517EFC45E391}" type="presParOf" srcId="{28F186D8-5C39-4F08-A051-EDC6B82AF782}" destId="{0E1D6279-FCF6-4FE7-A02B-B2FA6F8FED4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24CE74-2128-4947-BBB7-11711B0D28DF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8865B88-896C-4C9E-9120-C84544EAA512}">
      <dgm:prSet/>
      <dgm:spPr/>
      <dgm:t>
        <a:bodyPr/>
        <a:lstStyle/>
        <a:p>
          <a:r>
            <a:rPr lang="en-US"/>
            <a:t>মরিচাঃ লালচে বাদামি বর্নের পদার্থ(আর্দ্র ফেরিক অক্সাইড)</a:t>
          </a:r>
        </a:p>
      </dgm:t>
    </dgm:pt>
    <dgm:pt modelId="{327639B1-3E38-4804-8882-D24C387E49A5}" type="parTrans" cxnId="{3057BF92-EEB8-44A8-BA04-1D0ABF9736D4}">
      <dgm:prSet/>
      <dgm:spPr/>
      <dgm:t>
        <a:bodyPr/>
        <a:lstStyle/>
        <a:p>
          <a:endParaRPr lang="en-US"/>
        </a:p>
      </dgm:t>
    </dgm:pt>
    <dgm:pt modelId="{306A2EED-BB2B-4877-9042-4A31C7E38FCC}" type="sibTrans" cxnId="{3057BF92-EEB8-44A8-BA04-1D0ABF9736D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0C72202-7E7C-4824-B85B-7B2B9B1D5148}">
      <dgm:prSet/>
      <dgm:spPr/>
      <dgm:t>
        <a:bodyPr/>
        <a:lstStyle/>
        <a:p>
          <a:r>
            <a:rPr lang="en-US"/>
            <a:t>তাম্রমলঃ কপার,পিতল বা কাঁসার উপর কালো,বাদামি বা সবুজ বর্নের আস্তরণ(কিউপ্রাস অক্সাইড,কিউ সালফাইড বা চালকোসাইট)</a:t>
          </a:r>
        </a:p>
      </dgm:t>
    </dgm:pt>
    <dgm:pt modelId="{2CF5D714-B68F-43D1-8E86-A9A6C9D1E50B}" type="parTrans" cxnId="{6606953A-DB93-4FBE-9D83-B18D510A3E2D}">
      <dgm:prSet/>
      <dgm:spPr/>
      <dgm:t>
        <a:bodyPr/>
        <a:lstStyle/>
        <a:p>
          <a:endParaRPr lang="en-US"/>
        </a:p>
      </dgm:t>
    </dgm:pt>
    <dgm:pt modelId="{4F0B9B92-DC61-40F2-AEA9-0F55B1DFF07F}" type="sibTrans" cxnId="{6606953A-DB93-4FBE-9D83-B18D510A3E2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AA4B584C-02ED-4808-9B70-DE824A7A92FC}">
      <dgm:prSet/>
      <dgm:spPr/>
      <dgm:t>
        <a:bodyPr/>
        <a:lstStyle/>
        <a:p>
          <a:r>
            <a:rPr lang="en-US"/>
            <a:t>ধাতুর ক্ষয়ঃ বিশুদ্ধ ধাতু বা সংকর ধাতুর উপর ভিন্ন বর্নযুক্ত নতুন পদার্থ সৃষ্টি</a:t>
          </a:r>
        </a:p>
      </dgm:t>
    </dgm:pt>
    <dgm:pt modelId="{3464A649-B00F-46C4-9635-29E7ED4A5DAD}" type="parTrans" cxnId="{D02CC599-5A06-46C1-8F23-160CCD0C0F1F}">
      <dgm:prSet/>
      <dgm:spPr/>
      <dgm:t>
        <a:bodyPr/>
        <a:lstStyle/>
        <a:p>
          <a:endParaRPr lang="en-US"/>
        </a:p>
      </dgm:t>
    </dgm:pt>
    <dgm:pt modelId="{798380B2-ABBE-49FA-9242-8A75D447F8B1}" type="sibTrans" cxnId="{D02CC599-5A06-46C1-8F23-160CCD0C0F1F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5924180-58DA-4650-8EA0-B6B0BCF3FFA1}" type="pres">
      <dgm:prSet presAssocID="{0224CE74-2128-4947-BBB7-11711B0D28DF}" presName="Name0" presStyleCnt="0">
        <dgm:presLayoutVars>
          <dgm:animLvl val="lvl"/>
          <dgm:resizeHandles val="exact"/>
        </dgm:presLayoutVars>
      </dgm:prSet>
      <dgm:spPr/>
    </dgm:pt>
    <dgm:pt modelId="{11E2CAA8-CF31-4A55-BF39-A5B203477B33}" type="pres">
      <dgm:prSet presAssocID="{B8865B88-896C-4C9E-9120-C84544EAA512}" presName="compositeNode" presStyleCnt="0">
        <dgm:presLayoutVars>
          <dgm:bulletEnabled val="1"/>
        </dgm:presLayoutVars>
      </dgm:prSet>
      <dgm:spPr/>
    </dgm:pt>
    <dgm:pt modelId="{FA0A8F98-3F10-4BD7-A247-E3926B2F098E}" type="pres">
      <dgm:prSet presAssocID="{B8865B88-896C-4C9E-9120-C84544EAA512}" presName="bgRect" presStyleLbl="bgAccFollowNode1" presStyleIdx="0" presStyleCnt="3"/>
      <dgm:spPr/>
    </dgm:pt>
    <dgm:pt modelId="{8D5EB9E6-9DCF-4A07-A208-C3839DBCCE75}" type="pres">
      <dgm:prSet presAssocID="{306A2EED-BB2B-4877-9042-4A31C7E38FCC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11FDCB7-4A63-4900-A69F-197715D6E505}" type="pres">
      <dgm:prSet presAssocID="{B8865B88-896C-4C9E-9120-C84544EAA512}" presName="bottomLine" presStyleLbl="alignNode1" presStyleIdx="1" presStyleCnt="6">
        <dgm:presLayoutVars/>
      </dgm:prSet>
      <dgm:spPr/>
    </dgm:pt>
    <dgm:pt modelId="{9596CA7E-6DE6-4526-81C5-F929A54DA728}" type="pres">
      <dgm:prSet presAssocID="{B8865B88-896C-4C9E-9120-C84544EAA512}" presName="nodeText" presStyleLbl="bgAccFollowNode1" presStyleIdx="0" presStyleCnt="3">
        <dgm:presLayoutVars>
          <dgm:bulletEnabled val="1"/>
        </dgm:presLayoutVars>
      </dgm:prSet>
      <dgm:spPr/>
    </dgm:pt>
    <dgm:pt modelId="{7E942673-500B-4C88-B4E5-D07F214700BD}" type="pres">
      <dgm:prSet presAssocID="{306A2EED-BB2B-4877-9042-4A31C7E38FCC}" presName="sibTrans" presStyleCnt="0"/>
      <dgm:spPr/>
    </dgm:pt>
    <dgm:pt modelId="{D6341EAC-6520-4D35-A3E2-615525CAAF93}" type="pres">
      <dgm:prSet presAssocID="{B0C72202-7E7C-4824-B85B-7B2B9B1D5148}" presName="compositeNode" presStyleCnt="0">
        <dgm:presLayoutVars>
          <dgm:bulletEnabled val="1"/>
        </dgm:presLayoutVars>
      </dgm:prSet>
      <dgm:spPr/>
    </dgm:pt>
    <dgm:pt modelId="{D71E6C5E-6636-429C-9315-B43D315CB435}" type="pres">
      <dgm:prSet presAssocID="{B0C72202-7E7C-4824-B85B-7B2B9B1D5148}" presName="bgRect" presStyleLbl="bgAccFollowNode1" presStyleIdx="1" presStyleCnt="3"/>
      <dgm:spPr/>
    </dgm:pt>
    <dgm:pt modelId="{F6AEE9F4-2C7D-41C9-A20E-2AC8594B0E96}" type="pres">
      <dgm:prSet presAssocID="{4F0B9B92-DC61-40F2-AEA9-0F55B1DFF07F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FF42DBD2-482C-4CCA-A892-8F13E5B5147C}" type="pres">
      <dgm:prSet presAssocID="{B0C72202-7E7C-4824-B85B-7B2B9B1D5148}" presName="bottomLine" presStyleLbl="alignNode1" presStyleIdx="3" presStyleCnt="6">
        <dgm:presLayoutVars/>
      </dgm:prSet>
      <dgm:spPr/>
    </dgm:pt>
    <dgm:pt modelId="{77CC76FA-DC68-4F80-857B-7AF50267B1D1}" type="pres">
      <dgm:prSet presAssocID="{B0C72202-7E7C-4824-B85B-7B2B9B1D5148}" presName="nodeText" presStyleLbl="bgAccFollowNode1" presStyleIdx="1" presStyleCnt="3">
        <dgm:presLayoutVars>
          <dgm:bulletEnabled val="1"/>
        </dgm:presLayoutVars>
      </dgm:prSet>
      <dgm:spPr/>
    </dgm:pt>
    <dgm:pt modelId="{FC5CA095-28C2-49C1-BCF6-2BCC65F3B0E5}" type="pres">
      <dgm:prSet presAssocID="{4F0B9B92-DC61-40F2-AEA9-0F55B1DFF07F}" presName="sibTrans" presStyleCnt="0"/>
      <dgm:spPr/>
    </dgm:pt>
    <dgm:pt modelId="{B0899E5A-4333-4395-84F1-9CF086D0BB73}" type="pres">
      <dgm:prSet presAssocID="{AA4B584C-02ED-4808-9B70-DE824A7A92FC}" presName="compositeNode" presStyleCnt="0">
        <dgm:presLayoutVars>
          <dgm:bulletEnabled val="1"/>
        </dgm:presLayoutVars>
      </dgm:prSet>
      <dgm:spPr/>
    </dgm:pt>
    <dgm:pt modelId="{411FB262-0E5C-4718-AFFD-3515DBA08BFD}" type="pres">
      <dgm:prSet presAssocID="{AA4B584C-02ED-4808-9B70-DE824A7A92FC}" presName="bgRect" presStyleLbl="bgAccFollowNode1" presStyleIdx="2" presStyleCnt="3"/>
      <dgm:spPr/>
    </dgm:pt>
    <dgm:pt modelId="{94680AFF-B957-49DF-9866-E8ED81DE769F}" type="pres">
      <dgm:prSet presAssocID="{798380B2-ABBE-49FA-9242-8A75D447F8B1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5AE716D6-E5CB-4B65-9F7C-D9EF4EA5D4F4}" type="pres">
      <dgm:prSet presAssocID="{AA4B584C-02ED-4808-9B70-DE824A7A92FC}" presName="bottomLine" presStyleLbl="alignNode1" presStyleIdx="5" presStyleCnt="6">
        <dgm:presLayoutVars/>
      </dgm:prSet>
      <dgm:spPr/>
    </dgm:pt>
    <dgm:pt modelId="{2C9CCA47-7C19-4B1D-9118-B13A45945847}" type="pres">
      <dgm:prSet presAssocID="{AA4B584C-02ED-4808-9B70-DE824A7A92FC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6290A35-7718-4CD0-99EE-E4DCC93B1DC9}" type="presOf" srcId="{306A2EED-BB2B-4877-9042-4A31C7E38FCC}" destId="{8D5EB9E6-9DCF-4A07-A208-C3839DBCCE75}" srcOrd="0" destOrd="0" presId="urn:microsoft.com/office/officeart/2016/7/layout/BasicLinearProcessNumbered"/>
    <dgm:cxn modelId="{9AD3C639-86B4-4864-838F-141F976DD3E3}" type="presOf" srcId="{B0C72202-7E7C-4824-B85B-7B2B9B1D5148}" destId="{D71E6C5E-6636-429C-9315-B43D315CB435}" srcOrd="0" destOrd="0" presId="urn:microsoft.com/office/officeart/2016/7/layout/BasicLinearProcessNumbered"/>
    <dgm:cxn modelId="{6606953A-DB93-4FBE-9D83-B18D510A3E2D}" srcId="{0224CE74-2128-4947-BBB7-11711B0D28DF}" destId="{B0C72202-7E7C-4824-B85B-7B2B9B1D5148}" srcOrd="1" destOrd="0" parTransId="{2CF5D714-B68F-43D1-8E86-A9A6C9D1E50B}" sibTransId="{4F0B9B92-DC61-40F2-AEA9-0F55B1DFF07F}"/>
    <dgm:cxn modelId="{0DB4EE3D-2380-4387-9E2D-496CE0425C5E}" type="presOf" srcId="{0224CE74-2128-4947-BBB7-11711B0D28DF}" destId="{55924180-58DA-4650-8EA0-B6B0BCF3FFA1}" srcOrd="0" destOrd="0" presId="urn:microsoft.com/office/officeart/2016/7/layout/BasicLinearProcessNumbered"/>
    <dgm:cxn modelId="{BC8D8A5B-668B-4400-9B08-08A14BE76188}" type="presOf" srcId="{798380B2-ABBE-49FA-9242-8A75D447F8B1}" destId="{94680AFF-B957-49DF-9866-E8ED81DE769F}" srcOrd="0" destOrd="0" presId="urn:microsoft.com/office/officeart/2016/7/layout/BasicLinearProcessNumbered"/>
    <dgm:cxn modelId="{F1AAF650-5F35-4913-AEA2-32426B6A4EE1}" type="presOf" srcId="{B0C72202-7E7C-4824-B85B-7B2B9B1D5148}" destId="{77CC76FA-DC68-4F80-857B-7AF50267B1D1}" srcOrd="1" destOrd="0" presId="urn:microsoft.com/office/officeart/2016/7/layout/BasicLinearProcessNumbered"/>
    <dgm:cxn modelId="{862CB054-58B8-4642-93C2-B6C863B19B40}" type="presOf" srcId="{AA4B584C-02ED-4808-9B70-DE824A7A92FC}" destId="{2C9CCA47-7C19-4B1D-9118-B13A45945847}" srcOrd="1" destOrd="0" presId="urn:microsoft.com/office/officeart/2016/7/layout/BasicLinearProcessNumbered"/>
    <dgm:cxn modelId="{3057BF92-EEB8-44A8-BA04-1D0ABF9736D4}" srcId="{0224CE74-2128-4947-BBB7-11711B0D28DF}" destId="{B8865B88-896C-4C9E-9120-C84544EAA512}" srcOrd="0" destOrd="0" parTransId="{327639B1-3E38-4804-8882-D24C387E49A5}" sibTransId="{306A2EED-BB2B-4877-9042-4A31C7E38FCC}"/>
    <dgm:cxn modelId="{D02CC599-5A06-46C1-8F23-160CCD0C0F1F}" srcId="{0224CE74-2128-4947-BBB7-11711B0D28DF}" destId="{AA4B584C-02ED-4808-9B70-DE824A7A92FC}" srcOrd="2" destOrd="0" parTransId="{3464A649-B00F-46C4-9635-29E7ED4A5DAD}" sibTransId="{798380B2-ABBE-49FA-9242-8A75D447F8B1}"/>
    <dgm:cxn modelId="{131550AE-6DF3-4745-AA4F-D6B97A6EC740}" type="presOf" srcId="{4F0B9B92-DC61-40F2-AEA9-0F55B1DFF07F}" destId="{F6AEE9F4-2C7D-41C9-A20E-2AC8594B0E96}" srcOrd="0" destOrd="0" presId="urn:microsoft.com/office/officeart/2016/7/layout/BasicLinearProcessNumbered"/>
    <dgm:cxn modelId="{BBDE5BDA-6201-41CB-B37E-521728A7FB94}" type="presOf" srcId="{AA4B584C-02ED-4808-9B70-DE824A7A92FC}" destId="{411FB262-0E5C-4718-AFFD-3515DBA08BFD}" srcOrd="0" destOrd="0" presId="urn:microsoft.com/office/officeart/2016/7/layout/BasicLinearProcessNumbered"/>
    <dgm:cxn modelId="{F224AFE6-4E60-44A0-A2A1-38AA04BC9AE1}" type="presOf" srcId="{B8865B88-896C-4C9E-9120-C84544EAA512}" destId="{FA0A8F98-3F10-4BD7-A247-E3926B2F098E}" srcOrd="0" destOrd="0" presId="urn:microsoft.com/office/officeart/2016/7/layout/BasicLinearProcessNumbered"/>
    <dgm:cxn modelId="{74639DE9-0304-480D-BCF0-362939A10C57}" type="presOf" srcId="{B8865B88-896C-4C9E-9120-C84544EAA512}" destId="{9596CA7E-6DE6-4526-81C5-F929A54DA728}" srcOrd="1" destOrd="0" presId="urn:microsoft.com/office/officeart/2016/7/layout/BasicLinearProcessNumbered"/>
    <dgm:cxn modelId="{F2C0FAD6-3412-4372-B3AA-D5F48CCE9F27}" type="presParOf" srcId="{55924180-58DA-4650-8EA0-B6B0BCF3FFA1}" destId="{11E2CAA8-CF31-4A55-BF39-A5B203477B33}" srcOrd="0" destOrd="0" presId="urn:microsoft.com/office/officeart/2016/7/layout/BasicLinearProcessNumbered"/>
    <dgm:cxn modelId="{0EC2D757-BB26-4D43-B255-8673C807CF9F}" type="presParOf" srcId="{11E2CAA8-CF31-4A55-BF39-A5B203477B33}" destId="{FA0A8F98-3F10-4BD7-A247-E3926B2F098E}" srcOrd="0" destOrd="0" presId="urn:microsoft.com/office/officeart/2016/7/layout/BasicLinearProcessNumbered"/>
    <dgm:cxn modelId="{D7B26974-8E2E-463A-9213-161264D34066}" type="presParOf" srcId="{11E2CAA8-CF31-4A55-BF39-A5B203477B33}" destId="{8D5EB9E6-9DCF-4A07-A208-C3839DBCCE75}" srcOrd="1" destOrd="0" presId="urn:microsoft.com/office/officeart/2016/7/layout/BasicLinearProcessNumbered"/>
    <dgm:cxn modelId="{3133F802-EB56-4B15-A2EF-9BC806983D09}" type="presParOf" srcId="{11E2CAA8-CF31-4A55-BF39-A5B203477B33}" destId="{E11FDCB7-4A63-4900-A69F-197715D6E505}" srcOrd="2" destOrd="0" presId="urn:microsoft.com/office/officeart/2016/7/layout/BasicLinearProcessNumbered"/>
    <dgm:cxn modelId="{4BC5D97E-3980-44E6-8E02-E21761716897}" type="presParOf" srcId="{11E2CAA8-CF31-4A55-BF39-A5B203477B33}" destId="{9596CA7E-6DE6-4526-81C5-F929A54DA728}" srcOrd="3" destOrd="0" presId="urn:microsoft.com/office/officeart/2016/7/layout/BasicLinearProcessNumbered"/>
    <dgm:cxn modelId="{E9A89947-254B-4112-B894-E33556224C84}" type="presParOf" srcId="{55924180-58DA-4650-8EA0-B6B0BCF3FFA1}" destId="{7E942673-500B-4C88-B4E5-D07F214700BD}" srcOrd="1" destOrd="0" presId="urn:microsoft.com/office/officeart/2016/7/layout/BasicLinearProcessNumbered"/>
    <dgm:cxn modelId="{FF030C66-57F0-4ADD-BD5D-FDE5646EB53E}" type="presParOf" srcId="{55924180-58DA-4650-8EA0-B6B0BCF3FFA1}" destId="{D6341EAC-6520-4D35-A3E2-615525CAAF93}" srcOrd="2" destOrd="0" presId="urn:microsoft.com/office/officeart/2016/7/layout/BasicLinearProcessNumbered"/>
    <dgm:cxn modelId="{2E1D993B-9CA4-4F17-A8A5-75B80039D51D}" type="presParOf" srcId="{D6341EAC-6520-4D35-A3E2-615525CAAF93}" destId="{D71E6C5E-6636-429C-9315-B43D315CB435}" srcOrd="0" destOrd="0" presId="urn:microsoft.com/office/officeart/2016/7/layout/BasicLinearProcessNumbered"/>
    <dgm:cxn modelId="{14C1D4E6-503E-44D4-9CBA-035413556393}" type="presParOf" srcId="{D6341EAC-6520-4D35-A3E2-615525CAAF93}" destId="{F6AEE9F4-2C7D-41C9-A20E-2AC8594B0E96}" srcOrd="1" destOrd="0" presId="urn:microsoft.com/office/officeart/2016/7/layout/BasicLinearProcessNumbered"/>
    <dgm:cxn modelId="{4FE4168E-924D-4042-A4F0-6BE235ACEFE3}" type="presParOf" srcId="{D6341EAC-6520-4D35-A3E2-615525CAAF93}" destId="{FF42DBD2-482C-4CCA-A892-8F13E5B5147C}" srcOrd="2" destOrd="0" presId="urn:microsoft.com/office/officeart/2016/7/layout/BasicLinearProcessNumbered"/>
    <dgm:cxn modelId="{D6237773-7ABD-4F24-8D92-FA9811253E29}" type="presParOf" srcId="{D6341EAC-6520-4D35-A3E2-615525CAAF93}" destId="{77CC76FA-DC68-4F80-857B-7AF50267B1D1}" srcOrd="3" destOrd="0" presId="urn:microsoft.com/office/officeart/2016/7/layout/BasicLinearProcessNumbered"/>
    <dgm:cxn modelId="{0C52AD1D-48CD-4F0A-800B-3B2361DFDDF1}" type="presParOf" srcId="{55924180-58DA-4650-8EA0-B6B0BCF3FFA1}" destId="{FC5CA095-28C2-49C1-BCF6-2BCC65F3B0E5}" srcOrd="3" destOrd="0" presId="urn:microsoft.com/office/officeart/2016/7/layout/BasicLinearProcessNumbered"/>
    <dgm:cxn modelId="{6567567B-AAD2-45BB-B786-D80D2B8E16E3}" type="presParOf" srcId="{55924180-58DA-4650-8EA0-B6B0BCF3FFA1}" destId="{B0899E5A-4333-4395-84F1-9CF086D0BB73}" srcOrd="4" destOrd="0" presId="urn:microsoft.com/office/officeart/2016/7/layout/BasicLinearProcessNumbered"/>
    <dgm:cxn modelId="{757A0108-DFDE-46DD-84AD-C25B23311053}" type="presParOf" srcId="{B0899E5A-4333-4395-84F1-9CF086D0BB73}" destId="{411FB262-0E5C-4718-AFFD-3515DBA08BFD}" srcOrd="0" destOrd="0" presId="urn:microsoft.com/office/officeart/2016/7/layout/BasicLinearProcessNumbered"/>
    <dgm:cxn modelId="{70074E6B-22ED-4E98-A6E5-5AB76AA70439}" type="presParOf" srcId="{B0899E5A-4333-4395-84F1-9CF086D0BB73}" destId="{94680AFF-B957-49DF-9866-E8ED81DE769F}" srcOrd="1" destOrd="0" presId="urn:microsoft.com/office/officeart/2016/7/layout/BasicLinearProcessNumbered"/>
    <dgm:cxn modelId="{4C97B0EE-B4AB-4F58-894F-AF10734D32BA}" type="presParOf" srcId="{B0899E5A-4333-4395-84F1-9CF086D0BB73}" destId="{5AE716D6-E5CB-4B65-9F7C-D9EF4EA5D4F4}" srcOrd="2" destOrd="0" presId="urn:microsoft.com/office/officeart/2016/7/layout/BasicLinearProcessNumbered"/>
    <dgm:cxn modelId="{FDE47840-F29E-4CF2-8D5A-756B00D49996}" type="presParOf" srcId="{B0899E5A-4333-4395-84F1-9CF086D0BB73}" destId="{2C9CCA47-7C19-4B1D-9118-B13A4594584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E98CA8-D1A0-488D-B90A-EF8338EE185B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C1FA8E7-FD72-4BA5-B93E-92827320F2FE}">
      <dgm:prSet/>
      <dgm:spPr/>
      <dgm:t>
        <a:bodyPr/>
        <a:lstStyle/>
        <a:p>
          <a:r>
            <a:rPr lang="en-US"/>
            <a:t>১।রং করেঃ</a:t>
          </a:r>
        </a:p>
      </dgm:t>
    </dgm:pt>
    <dgm:pt modelId="{F97FEDC0-B6BE-4D95-BAF2-3E9AF51A4926}" type="parTrans" cxnId="{D298C408-EE59-48EB-AFB6-E74F7B5C4B7E}">
      <dgm:prSet/>
      <dgm:spPr/>
      <dgm:t>
        <a:bodyPr/>
        <a:lstStyle/>
        <a:p>
          <a:endParaRPr lang="en-US"/>
        </a:p>
      </dgm:t>
    </dgm:pt>
    <dgm:pt modelId="{DB000514-F88D-40A6-A559-44E57B4BC531}" type="sibTrans" cxnId="{D298C408-EE59-48EB-AFB6-E74F7B5C4B7E}">
      <dgm:prSet/>
      <dgm:spPr/>
      <dgm:t>
        <a:bodyPr/>
        <a:lstStyle/>
        <a:p>
          <a:endParaRPr lang="en-US"/>
        </a:p>
      </dgm:t>
    </dgm:pt>
    <dgm:pt modelId="{FB0BD902-721E-4754-AA77-9F3DEB58B41D}">
      <dgm:prSet/>
      <dgm:spPr/>
      <dgm:t>
        <a:bodyPr/>
        <a:lstStyle/>
        <a:p>
          <a:r>
            <a:rPr lang="en-US"/>
            <a:t>২।ইলেকট্রোপ্লেটিংঃ তড়িৎ বিশ্লেষণ পদ্ধতি ব্যবহার  করে একটি ধাতুর উপর অন্য ধাতুর প্রলেপ। যেমন লোহার উপর কপার ধাতুর প্রলেপ</a:t>
          </a:r>
        </a:p>
      </dgm:t>
    </dgm:pt>
    <dgm:pt modelId="{7959CF0B-031D-442F-92C6-335599937412}" type="parTrans" cxnId="{4643E449-82F6-4B5B-B6A5-7F838C109358}">
      <dgm:prSet/>
      <dgm:spPr/>
      <dgm:t>
        <a:bodyPr/>
        <a:lstStyle/>
        <a:p>
          <a:endParaRPr lang="en-US"/>
        </a:p>
      </dgm:t>
    </dgm:pt>
    <dgm:pt modelId="{F4C3B6FE-87D7-4C36-AA28-B29195BF93FD}" type="sibTrans" cxnId="{4643E449-82F6-4B5B-B6A5-7F838C109358}">
      <dgm:prSet/>
      <dgm:spPr/>
      <dgm:t>
        <a:bodyPr/>
        <a:lstStyle/>
        <a:p>
          <a:endParaRPr lang="en-US"/>
        </a:p>
      </dgm:t>
    </dgm:pt>
    <dgm:pt modelId="{6587900B-15A0-4CF2-A00B-8341668E05DD}">
      <dgm:prSet/>
      <dgm:spPr/>
      <dgm:t>
        <a:bodyPr/>
        <a:lstStyle/>
        <a:p>
          <a:r>
            <a:rPr lang="en-US"/>
            <a:t>৩। গ্যালভানাইজিংঃ  যে কোন ধাতুর উপর জিংকের প্রলেপ</a:t>
          </a:r>
        </a:p>
      </dgm:t>
    </dgm:pt>
    <dgm:pt modelId="{BAC0F442-EF11-4F62-B483-2E6A0CFBA9F0}" type="parTrans" cxnId="{6BDBEE06-8A84-4546-8ED6-6E6C4294D1B4}">
      <dgm:prSet/>
      <dgm:spPr/>
      <dgm:t>
        <a:bodyPr/>
        <a:lstStyle/>
        <a:p>
          <a:endParaRPr lang="en-US"/>
        </a:p>
      </dgm:t>
    </dgm:pt>
    <dgm:pt modelId="{9425382E-BC9B-40A1-9C04-C5AF62418B10}" type="sibTrans" cxnId="{6BDBEE06-8A84-4546-8ED6-6E6C4294D1B4}">
      <dgm:prSet/>
      <dgm:spPr/>
      <dgm:t>
        <a:bodyPr/>
        <a:lstStyle/>
        <a:p>
          <a:endParaRPr lang="en-US"/>
        </a:p>
      </dgm:t>
    </dgm:pt>
    <dgm:pt modelId="{EDC55D6B-F288-4C36-BD89-D788D5CD5FF4}" type="pres">
      <dgm:prSet presAssocID="{EAE98CA8-D1A0-488D-B90A-EF8338EE185B}" presName="outerComposite" presStyleCnt="0">
        <dgm:presLayoutVars>
          <dgm:chMax val="5"/>
          <dgm:dir/>
          <dgm:resizeHandles val="exact"/>
        </dgm:presLayoutVars>
      </dgm:prSet>
      <dgm:spPr/>
    </dgm:pt>
    <dgm:pt modelId="{94C43FE6-76B1-49D7-B1AB-1D1CE2155155}" type="pres">
      <dgm:prSet presAssocID="{EAE98CA8-D1A0-488D-B90A-EF8338EE185B}" presName="dummyMaxCanvas" presStyleCnt="0">
        <dgm:presLayoutVars/>
      </dgm:prSet>
      <dgm:spPr/>
    </dgm:pt>
    <dgm:pt modelId="{B8E742FB-1114-46AC-A4EA-99FD9E669275}" type="pres">
      <dgm:prSet presAssocID="{EAE98CA8-D1A0-488D-B90A-EF8338EE185B}" presName="ThreeNodes_1" presStyleLbl="node1" presStyleIdx="0" presStyleCnt="3">
        <dgm:presLayoutVars>
          <dgm:bulletEnabled val="1"/>
        </dgm:presLayoutVars>
      </dgm:prSet>
      <dgm:spPr/>
    </dgm:pt>
    <dgm:pt modelId="{0F46AD15-B4EB-411D-810F-05D4CB5E7B66}" type="pres">
      <dgm:prSet presAssocID="{EAE98CA8-D1A0-488D-B90A-EF8338EE185B}" presName="ThreeNodes_2" presStyleLbl="node1" presStyleIdx="1" presStyleCnt="3">
        <dgm:presLayoutVars>
          <dgm:bulletEnabled val="1"/>
        </dgm:presLayoutVars>
      </dgm:prSet>
      <dgm:spPr/>
    </dgm:pt>
    <dgm:pt modelId="{E6C6B50A-912E-4175-8C21-FCF429581DF4}" type="pres">
      <dgm:prSet presAssocID="{EAE98CA8-D1A0-488D-B90A-EF8338EE185B}" presName="ThreeNodes_3" presStyleLbl="node1" presStyleIdx="2" presStyleCnt="3">
        <dgm:presLayoutVars>
          <dgm:bulletEnabled val="1"/>
        </dgm:presLayoutVars>
      </dgm:prSet>
      <dgm:spPr/>
    </dgm:pt>
    <dgm:pt modelId="{5AF28BEC-ABA0-497C-8884-D5D26899869C}" type="pres">
      <dgm:prSet presAssocID="{EAE98CA8-D1A0-488D-B90A-EF8338EE185B}" presName="ThreeConn_1-2" presStyleLbl="fgAccFollowNode1" presStyleIdx="0" presStyleCnt="2">
        <dgm:presLayoutVars>
          <dgm:bulletEnabled val="1"/>
        </dgm:presLayoutVars>
      </dgm:prSet>
      <dgm:spPr/>
    </dgm:pt>
    <dgm:pt modelId="{82ABB0A5-29E6-4393-8B48-3531D8921F26}" type="pres">
      <dgm:prSet presAssocID="{EAE98CA8-D1A0-488D-B90A-EF8338EE185B}" presName="ThreeConn_2-3" presStyleLbl="fgAccFollowNode1" presStyleIdx="1" presStyleCnt="2">
        <dgm:presLayoutVars>
          <dgm:bulletEnabled val="1"/>
        </dgm:presLayoutVars>
      </dgm:prSet>
      <dgm:spPr/>
    </dgm:pt>
    <dgm:pt modelId="{CAB30B7B-5B49-468A-9E26-3E4B943FE906}" type="pres">
      <dgm:prSet presAssocID="{EAE98CA8-D1A0-488D-B90A-EF8338EE185B}" presName="ThreeNodes_1_text" presStyleLbl="node1" presStyleIdx="2" presStyleCnt="3">
        <dgm:presLayoutVars>
          <dgm:bulletEnabled val="1"/>
        </dgm:presLayoutVars>
      </dgm:prSet>
      <dgm:spPr/>
    </dgm:pt>
    <dgm:pt modelId="{747CF042-DCDE-41BC-A1B3-DD55DBC95B8E}" type="pres">
      <dgm:prSet presAssocID="{EAE98CA8-D1A0-488D-B90A-EF8338EE185B}" presName="ThreeNodes_2_text" presStyleLbl="node1" presStyleIdx="2" presStyleCnt="3">
        <dgm:presLayoutVars>
          <dgm:bulletEnabled val="1"/>
        </dgm:presLayoutVars>
      </dgm:prSet>
      <dgm:spPr/>
    </dgm:pt>
    <dgm:pt modelId="{894D9F93-D62A-4810-90C3-DF0279F7CB22}" type="pres">
      <dgm:prSet presAssocID="{EAE98CA8-D1A0-488D-B90A-EF8338EE185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BDBEE06-8A84-4546-8ED6-6E6C4294D1B4}" srcId="{EAE98CA8-D1A0-488D-B90A-EF8338EE185B}" destId="{6587900B-15A0-4CF2-A00B-8341668E05DD}" srcOrd="2" destOrd="0" parTransId="{BAC0F442-EF11-4F62-B483-2E6A0CFBA9F0}" sibTransId="{9425382E-BC9B-40A1-9C04-C5AF62418B10}"/>
    <dgm:cxn modelId="{D298C408-EE59-48EB-AFB6-E74F7B5C4B7E}" srcId="{EAE98CA8-D1A0-488D-B90A-EF8338EE185B}" destId="{CC1FA8E7-FD72-4BA5-B93E-92827320F2FE}" srcOrd="0" destOrd="0" parTransId="{F97FEDC0-B6BE-4D95-BAF2-3E9AF51A4926}" sibTransId="{DB000514-F88D-40A6-A559-44E57B4BC531}"/>
    <dgm:cxn modelId="{EFCBD409-2E4E-4E5F-B651-A8C2E72310C8}" type="presOf" srcId="{F4C3B6FE-87D7-4C36-AA28-B29195BF93FD}" destId="{82ABB0A5-29E6-4393-8B48-3531D8921F26}" srcOrd="0" destOrd="0" presId="urn:microsoft.com/office/officeart/2005/8/layout/vProcess5"/>
    <dgm:cxn modelId="{AB3CC813-2FF1-46B5-B01D-951E0B8EECC2}" type="presOf" srcId="{6587900B-15A0-4CF2-A00B-8341668E05DD}" destId="{894D9F93-D62A-4810-90C3-DF0279F7CB22}" srcOrd="1" destOrd="0" presId="urn:microsoft.com/office/officeart/2005/8/layout/vProcess5"/>
    <dgm:cxn modelId="{4643E449-82F6-4B5B-B6A5-7F838C109358}" srcId="{EAE98CA8-D1A0-488D-B90A-EF8338EE185B}" destId="{FB0BD902-721E-4754-AA77-9F3DEB58B41D}" srcOrd="1" destOrd="0" parTransId="{7959CF0B-031D-442F-92C6-335599937412}" sibTransId="{F4C3B6FE-87D7-4C36-AA28-B29195BF93FD}"/>
    <dgm:cxn modelId="{5EDBD85A-E7DF-4F79-B569-56E2D482DE0E}" type="presOf" srcId="{FB0BD902-721E-4754-AA77-9F3DEB58B41D}" destId="{747CF042-DCDE-41BC-A1B3-DD55DBC95B8E}" srcOrd="1" destOrd="0" presId="urn:microsoft.com/office/officeart/2005/8/layout/vProcess5"/>
    <dgm:cxn modelId="{D57BFD85-BC11-45F0-96A9-2027AD718D86}" type="presOf" srcId="{EAE98CA8-D1A0-488D-B90A-EF8338EE185B}" destId="{EDC55D6B-F288-4C36-BD89-D788D5CD5FF4}" srcOrd="0" destOrd="0" presId="urn:microsoft.com/office/officeart/2005/8/layout/vProcess5"/>
    <dgm:cxn modelId="{6EA7AEA9-19D9-455A-8717-08B3CC82FB05}" type="presOf" srcId="{DB000514-F88D-40A6-A559-44E57B4BC531}" destId="{5AF28BEC-ABA0-497C-8884-D5D26899869C}" srcOrd="0" destOrd="0" presId="urn:microsoft.com/office/officeart/2005/8/layout/vProcess5"/>
    <dgm:cxn modelId="{D1D5E0B4-1C36-4254-A3AE-0B77F66809B7}" type="presOf" srcId="{CC1FA8E7-FD72-4BA5-B93E-92827320F2FE}" destId="{B8E742FB-1114-46AC-A4EA-99FD9E669275}" srcOrd="0" destOrd="0" presId="urn:microsoft.com/office/officeart/2005/8/layout/vProcess5"/>
    <dgm:cxn modelId="{900C7EBE-8F18-4926-A4E4-C2845B4735D6}" type="presOf" srcId="{FB0BD902-721E-4754-AA77-9F3DEB58B41D}" destId="{0F46AD15-B4EB-411D-810F-05D4CB5E7B66}" srcOrd="0" destOrd="0" presId="urn:microsoft.com/office/officeart/2005/8/layout/vProcess5"/>
    <dgm:cxn modelId="{035E5EDB-331A-4D4B-AF18-15103A01294C}" type="presOf" srcId="{6587900B-15A0-4CF2-A00B-8341668E05DD}" destId="{E6C6B50A-912E-4175-8C21-FCF429581DF4}" srcOrd="0" destOrd="0" presId="urn:microsoft.com/office/officeart/2005/8/layout/vProcess5"/>
    <dgm:cxn modelId="{6DCE62FB-F04B-4C0F-915F-1B13F3CE03AF}" type="presOf" srcId="{CC1FA8E7-FD72-4BA5-B93E-92827320F2FE}" destId="{CAB30B7B-5B49-468A-9E26-3E4B943FE906}" srcOrd="1" destOrd="0" presId="urn:microsoft.com/office/officeart/2005/8/layout/vProcess5"/>
    <dgm:cxn modelId="{CA28035A-0426-4700-A516-7814D078C2E0}" type="presParOf" srcId="{EDC55D6B-F288-4C36-BD89-D788D5CD5FF4}" destId="{94C43FE6-76B1-49D7-B1AB-1D1CE2155155}" srcOrd="0" destOrd="0" presId="urn:microsoft.com/office/officeart/2005/8/layout/vProcess5"/>
    <dgm:cxn modelId="{4379BD52-14AC-4740-8829-2AEC375F0578}" type="presParOf" srcId="{EDC55D6B-F288-4C36-BD89-D788D5CD5FF4}" destId="{B8E742FB-1114-46AC-A4EA-99FD9E669275}" srcOrd="1" destOrd="0" presId="urn:microsoft.com/office/officeart/2005/8/layout/vProcess5"/>
    <dgm:cxn modelId="{0B9C412A-C7F6-4CE6-952E-DBAF3E6C3F6C}" type="presParOf" srcId="{EDC55D6B-F288-4C36-BD89-D788D5CD5FF4}" destId="{0F46AD15-B4EB-411D-810F-05D4CB5E7B66}" srcOrd="2" destOrd="0" presId="urn:microsoft.com/office/officeart/2005/8/layout/vProcess5"/>
    <dgm:cxn modelId="{349A1137-A539-432F-94B3-92DDF5D016B7}" type="presParOf" srcId="{EDC55D6B-F288-4C36-BD89-D788D5CD5FF4}" destId="{E6C6B50A-912E-4175-8C21-FCF429581DF4}" srcOrd="3" destOrd="0" presId="urn:microsoft.com/office/officeart/2005/8/layout/vProcess5"/>
    <dgm:cxn modelId="{2468BE27-756B-4E39-9CEC-44BCE88915ED}" type="presParOf" srcId="{EDC55D6B-F288-4C36-BD89-D788D5CD5FF4}" destId="{5AF28BEC-ABA0-497C-8884-D5D26899869C}" srcOrd="4" destOrd="0" presId="urn:microsoft.com/office/officeart/2005/8/layout/vProcess5"/>
    <dgm:cxn modelId="{64285E8F-E999-4759-AD0B-68A5BAD5EE2F}" type="presParOf" srcId="{EDC55D6B-F288-4C36-BD89-D788D5CD5FF4}" destId="{82ABB0A5-29E6-4393-8B48-3531D8921F26}" srcOrd="5" destOrd="0" presId="urn:microsoft.com/office/officeart/2005/8/layout/vProcess5"/>
    <dgm:cxn modelId="{6BCBDB30-505D-4D21-A237-8B8543750EC4}" type="presParOf" srcId="{EDC55D6B-F288-4C36-BD89-D788D5CD5FF4}" destId="{CAB30B7B-5B49-468A-9E26-3E4B943FE906}" srcOrd="6" destOrd="0" presId="urn:microsoft.com/office/officeart/2005/8/layout/vProcess5"/>
    <dgm:cxn modelId="{3931113B-B665-4777-A95C-6908F3523785}" type="presParOf" srcId="{EDC55D6B-F288-4C36-BD89-D788D5CD5FF4}" destId="{747CF042-DCDE-41BC-A1B3-DD55DBC95B8E}" srcOrd="7" destOrd="0" presId="urn:microsoft.com/office/officeart/2005/8/layout/vProcess5"/>
    <dgm:cxn modelId="{270AF5B7-19EC-4561-8114-598D5D826E04}" type="presParOf" srcId="{EDC55D6B-F288-4C36-BD89-D788D5CD5FF4}" destId="{894D9F93-D62A-4810-90C3-DF0279F7CB2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7A0393-FABE-4390-9197-B5BEF47C0F5F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2BE4243-EA82-4A71-9EB0-BF59CA831C7C}">
      <dgm:prSet/>
      <dgm:spPr/>
      <dgm:t>
        <a:bodyPr/>
        <a:lstStyle/>
        <a:p>
          <a:r>
            <a:rPr lang="en-US"/>
            <a:t>অ্যালিমিনিয়ামের হাড়ি পাতিল</a:t>
          </a:r>
        </a:p>
      </dgm:t>
    </dgm:pt>
    <dgm:pt modelId="{D252984A-8CC3-4266-AC62-E3241C65E5DC}" type="parTrans" cxnId="{BAA718F6-CDBE-4311-9DF7-9D2828CADC06}">
      <dgm:prSet/>
      <dgm:spPr/>
      <dgm:t>
        <a:bodyPr/>
        <a:lstStyle/>
        <a:p>
          <a:endParaRPr lang="en-US"/>
        </a:p>
      </dgm:t>
    </dgm:pt>
    <dgm:pt modelId="{2394F716-3F9C-49FE-98CA-E03A9058DE7A}" type="sibTrans" cxnId="{BAA718F6-CDBE-4311-9DF7-9D2828CADC06}">
      <dgm:prSet/>
      <dgm:spPr/>
      <dgm:t>
        <a:bodyPr/>
        <a:lstStyle/>
        <a:p>
          <a:endParaRPr lang="en-US"/>
        </a:p>
      </dgm:t>
    </dgm:pt>
    <dgm:pt modelId="{68AE4A79-F395-4CF7-9DF7-CFB5B592CC65}">
      <dgm:prSet/>
      <dgm:spPr/>
      <dgm:t>
        <a:bodyPr/>
        <a:lstStyle/>
        <a:p>
          <a:r>
            <a:rPr lang="en-US"/>
            <a:t>লোহা বা লোহার জিনিসপত্র</a:t>
          </a:r>
        </a:p>
      </dgm:t>
    </dgm:pt>
    <dgm:pt modelId="{84A143FC-C376-4C29-B732-01582052C86A}" type="parTrans" cxnId="{C6447E4A-9544-45AE-8E83-E0998961A1A0}">
      <dgm:prSet/>
      <dgm:spPr/>
      <dgm:t>
        <a:bodyPr/>
        <a:lstStyle/>
        <a:p>
          <a:endParaRPr lang="en-US"/>
        </a:p>
      </dgm:t>
    </dgm:pt>
    <dgm:pt modelId="{DFF0A408-C7B9-41EB-902B-BCBD620AF802}" type="sibTrans" cxnId="{C6447E4A-9544-45AE-8E83-E0998961A1A0}">
      <dgm:prSet/>
      <dgm:spPr/>
      <dgm:t>
        <a:bodyPr/>
        <a:lstStyle/>
        <a:p>
          <a:endParaRPr lang="en-US"/>
        </a:p>
      </dgm:t>
    </dgm:pt>
    <dgm:pt modelId="{D37B877B-27A9-46F5-84CD-0986106F2AFA}">
      <dgm:prSet/>
      <dgm:spPr/>
      <dgm:t>
        <a:bodyPr/>
        <a:lstStyle/>
        <a:p>
          <a:r>
            <a:rPr lang="en-US"/>
            <a:t>আমেরিকায় ব্যবহৃত কপার ২১% এবং ইউরোপে ব্যবহৃত অ্যালিমিনিয়ামের ৬০%</a:t>
          </a:r>
        </a:p>
      </dgm:t>
    </dgm:pt>
    <dgm:pt modelId="{17FE2075-E011-4EDB-B7D9-05169BE3DFF4}" type="parTrans" cxnId="{4A2CBD5B-9924-403C-BC35-81B477138986}">
      <dgm:prSet/>
      <dgm:spPr/>
      <dgm:t>
        <a:bodyPr/>
        <a:lstStyle/>
        <a:p>
          <a:endParaRPr lang="en-US"/>
        </a:p>
      </dgm:t>
    </dgm:pt>
    <dgm:pt modelId="{09B8AD66-AEF6-47AC-9031-F71AE720A531}" type="sibTrans" cxnId="{4A2CBD5B-9924-403C-BC35-81B477138986}">
      <dgm:prSet/>
      <dgm:spPr/>
      <dgm:t>
        <a:bodyPr/>
        <a:lstStyle/>
        <a:p>
          <a:endParaRPr lang="en-US"/>
        </a:p>
      </dgm:t>
    </dgm:pt>
    <dgm:pt modelId="{9D2288EE-ACE1-4ECB-A493-79B5AADD3983}" type="pres">
      <dgm:prSet presAssocID="{A37A0393-FABE-4390-9197-B5BEF47C0F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E258C4-90B9-47A3-A381-8772F63CA695}" type="pres">
      <dgm:prSet presAssocID="{62BE4243-EA82-4A71-9EB0-BF59CA831C7C}" presName="hierRoot1" presStyleCnt="0"/>
      <dgm:spPr/>
    </dgm:pt>
    <dgm:pt modelId="{2F40C51D-28FD-4AEB-83FC-831CD5E8D8CD}" type="pres">
      <dgm:prSet presAssocID="{62BE4243-EA82-4A71-9EB0-BF59CA831C7C}" presName="composite" presStyleCnt="0"/>
      <dgm:spPr/>
    </dgm:pt>
    <dgm:pt modelId="{DB564E05-A674-4E3F-92C1-AB3916264D2A}" type="pres">
      <dgm:prSet presAssocID="{62BE4243-EA82-4A71-9EB0-BF59CA831C7C}" presName="background" presStyleLbl="node0" presStyleIdx="0" presStyleCnt="3"/>
      <dgm:spPr/>
    </dgm:pt>
    <dgm:pt modelId="{325A4826-1747-4815-93B9-E15B2E371477}" type="pres">
      <dgm:prSet presAssocID="{62BE4243-EA82-4A71-9EB0-BF59CA831C7C}" presName="text" presStyleLbl="fgAcc0" presStyleIdx="0" presStyleCnt="3">
        <dgm:presLayoutVars>
          <dgm:chPref val="3"/>
        </dgm:presLayoutVars>
      </dgm:prSet>
      <dgm:spPr/>
    </dgm:pt>
    <dgm:pt modelId="{23E52706-0956-4480-A810-FCA12405AEA3}" type="pres">
      <dgm:prSet presAssocID="{62BE4243-EA82-4A71-9EB0-BF59CA831C7C}" presName="hierChild2" presStyleCnt="0"/>
      <dgm:spPr/>
    </dgm:pt>
    <dgm:pt modelId="{AB8B861B-F0EC-4F78-9FE5-73FBA83A202D}" type="pres">
      <dgm:prSet presAssocID="{68AE4A79-F395-4CF7-9DF7-CFB5B592CC65}" presName="hierRoot1" presStyleCnt="0"/>
      <dgm:spPr/>
    </dgm:pt>
    <dgm:pt modelId="{CE0608D7-1E48-45EB-B73B-AE2238207EBE}" type="pres">
      <dgm:prSet presAssocID="{68AE4A79-F395-4CF7-9DF7-CFB5B592CC65}" presName="composite" presStyleCnt="0"/>
      <dgm:spPr/>
    </dgm:pt>
    <dgm:pt modelId="{EE7948A7-979C-48A5-BA30-16F1CC42073D}" type="pres">
      <dgm:prSet presAssocID="{68AE4A79-F395-4CF7-9DF7-CFB5B592CC65}" presName="background" presStyleLbl="node0" presStyleIdx="1" presStyleCnt="3"/>
      <dgm:spPr/>
    </dgm:pt>
    <dgm:pt modelId="{0A2006DA-D168-4943-9028-CEB8E89776CE}" type="pres">
      <dgm:prSet presAssocID="{68AE4A79-F395-4CF7-9DF7-CFB5B592CC65}" presName="text" presStyleLbl="fgAcc0" presStyleIdx="1" presStyleCnt="3">
        <dgm:presLayoutVars>
          <dgm:chPref val="3"/>
        </dgm:presLayoutVars>
      </dgm:prSet>
      <dgm:spPr/>
    </dgm:pt>
    <dgm:pt modelId="{D556D4EA-2728-4E6F-95C5-5FD895F472F2}" type="pres">
      <dgm:prSet presAssocID="{68AE4A79-F395-4CF7-9DF7-CFB5B592CC65}" presName="hierChild2" presStyleCnt="0"/>
      <dgm:spPr/>
    </dgm:pt>
    <dgm:pt modelId="{E07B5ABD-1753-4EB1-9244-3F6C07F66C87}" type="pres">
      <dgm:prSet presAssocID="{D37B877B-27A9-46F5-84CD-0986106F2AFA}" presName="hierRoot1" presStyleCnt="0"/>
      <dgm:spPr/>
    </dgm:pt>
    <dgm:pt modelId="{F7D1D4DF-0255-43B8-9266-F0E334510DC2}" type="pres">
      <dgm:prSet presAssocID="{D37B877B-27A9-46F5-84CD-0986106F2AFA}" presName="composite" presStyleCnt="0"/>
      <dgm:spPr/>
    </dgm:pt>
    <dgm:pt modelId="{EF57E7A3-0F54-4667-9D2C-64A7B3936445}" type="pres">
      <dgm:prSet presAssocID="{D37B877B-27A9-46F5-84CD-0986106F2AFA}" presName="background" presStyleLbl="node0" presStyleIdx="2" presStyleCnt="3"/>
      <dgm:spPr/>
    </dgm:pt>
    <dgm:pt modelId="{A299D5D8-EBF9-478C-9D3F-7848AD33EA3D}" type="pres">
      <dgm:prSet presAssocID="{D37B877B-27A9-46F5-84CD-0986106F2AFA}" presName="text" presStyleLbl="fgAcc0" presStyleIdx="2" presStyleCnt="3">
        <dgm:presLayoutVars>
          <dgm:chPref val="3"/>
        </dgm:presLayoutVars>
      </dgm:prSet>
      <dgm:spPr/>
    </dgm:pt>
    <dgm:pt modelId="{D5452C2B-57B1-490D-8E57-02E9B0CBC419}" type="pres">
      <dgm:prSet presAssocID="{D37B877B-27A9-46F5-84CD-0986106F2AFA}" presName="hierChild2" presStyleCnt="0"/>
      <dgm:spPr/>
    </dgm:pt>
  </dgm:ptLst>
  <dgm:cxnLst>
    <dgm:cxn modelId="{AC9D6611-42BF-4D35-BE3D-11A6F8804885}" type="presOf" srcId="{62BE4243-EA82-4A71-9EB0-BF59CA831C7C}" destId="{325A4826-1747-4815-93B9-E15B2E371477}" srcOrd="0" destOrd="0" presId="urn:microsoft.com/office/officeart/2005/8/layout/hierarchy1"/>
    <dgm:cxn modelId="{4A2CBD5B-9924-403C-BC35-81B477138986}" srcId="{A37A0393-FABE-4390-9197-B5BEF47C0F5F}" destId="{D37B877B-27A9-46F5-84CD-0986106F2AFA}" srcOrd="2" destOrd="0" parTransId="{17FE2075-E011-4EDB-B7D9-05169BE3DFF4}" sibTransId="{09B8AD66-AEF6-47AC-9031-F71AE720A531}"/>
    <dgm:cxn modelId="{C6447E4A-9544-45AE-8E83-E0998961A1A0}" srcId="{A37A0393-FABE-4390-9197-B5BEF47C0F5F}" destId="{68AE4A79-F395-4CF7-9DF7-CFB5B592CC65}" srcOrd="1" destOrd="0" parTransId="{84A143FC-C376-4C29-B732-01582052C86A}" sibTransId="{DFF0A408-C7B9-41EB-902B-BCBD620AF802}"/>
    <dgm:cxn modelId="{0CB51170-141A-497A-9E3D-967448A149C9}" type="presOf" srcId="{D37B877B-27A9-46F5-84CD-0986106F2AFA}" destId="{A299D5D8-EBF9-478C-9D3F-7848AD33EA3D}" srcOrd="0" destOrd="0" presId="urn:microsoft.com/office/officeart/2005/8/layout/hierarchy1"/>
    <dgm:cxn modelId="{CED04552-3FAE-4F62-90CD-635766F25F87}" type="presOf" srcId="{68AE4A79-F395-4CF7-9DF7-CFB5B592CC65}" destId="{0A2006DA-D168-4943-9028-CEB8E89776CE}" srcOrd="0" destOrd="0" presId="urn:microsoft.com/office/officeart/2005/8/layout/hierarchy1"/>
    <dgm:cxn modelId="{5611EF57-922D-4A6F-9CF6-9DE5DE2933E4}" type="presOf" srcId="{A37A0393-FABE-4390-9197-B5BEF47C0F5F}" destId="{9D2288EE-ACE1-4ECB-A493-79B5AADD3983}" srcOrd="0" destOrd="0" presId="urn:microsoft.com/office/officeart/2005/8/layout/hierarchy1"/>
    <dgm:cxn modelId="{BAA718F6-CDBE-4311-9DF7-9D2828CADC06}" srcId="{A37A0393-FABE-4390-9197-B5BEF47C0F5F}" destId="{62BE4243-EA82-4A71-9EB0-BF59CA831C7C}" srcOrd="0" destOrd="0" parTransId="{D252984A-8CC3-4266-AC62-E3241C65E5DC}" sibTransId="{2394F716-3F9C-49FE-98CA-E03A9058DE7A}"/>
    <dgm:cxn modelId="{CB02BBFB-938F-4F60-9D31-9B47D70386C7}" type="presParOf" srcId="{9D2288EE-ACE1-4ECB-A493-79B5AADD3983}" destId="{C6E258C4-90B9-47A3-A381-8772F63CA695}" srcOrd="0" destOrd="0" presId="urn:microsoft.com/office/officeart/2005/8/layout/hierarchy1"/>
    <dgm:cxn modelId="{68D8194C-29C3-42C9-A4B9-194DB5131088}" type="presParOf" srcId="{C6E258C4-90B9-47A3-A381-8772F63CA695}" destId="{2F40C51D-28FD-4AEB-83FC-831CD5E8D8CD}" srcOrd="0" destOrd="0" presId="urn:microsoft.com/office/officeart/2005/8/layout/hierarchy1"/>
    <dgm:cxn modelId="{F3D4FD88-6D59-4CF7-BF6D-F04FF844148D}" type="presParOf" srcId="{2F40C51D-28FD-4AEB-83FC-831CD5E8D8CD}" destId="{DB564E05-A674-4E3F-92C1-AB3916264D2A}" srcOrd="0" destOrd="0" presId="urn:microsoft.com/office/officeart/2005/8/layout/hierarchy1"/>
    <dgm:cxn modelId="{23915CAF-94F0-40D4-A77C-ECB29ADDFFC2}" type="presParOf" srcId="{2F40C51D-28FD-4AEB-83FC-831CD5E8D8CD}" destId="{325A4826-1747-4815-93B9-E15B2E371477}" srcOrd="1" destOrd="0" presId="urn:microsoft.com/office/officeart/2005/8/layout/hierarchy1"/>
    <dgm:cxn modelId="{A1F7D2B4-5518-450A-8376-B5694599A444}" type="presParOf" srcId="{C6E258C4-90B9-47A3-A381-8772F63CA695}" destId="{23E52706-0956-4480-A810-FCA12405AEA3}" srcOrd="1" destOrd="0" presId="urn:microsoft.com/office/officeart/2005/8/layout/hierarchy1"/>
    <dgm:cxn modelId="{F605BC64-DDCB-4411-865A-638AC4F168BC}" type="presParOf" srcId="{9D2288EE-ACE1-4ECB-A493-79B5AADD3983}" destId="{AB8B861B-F0EC-4F78-9FE5-73FBA83A202D}" srcOrd="1" destOrd="0" presId="urn:microsoft.com/office/officeart/2005/8/layout/hierarchy1"/>
    <dgm:cxn modelId="{82FBE90C-C7CC-44A2-98F8-18649BFCCCE1}" type="presParOf" srcId="{AB8B861B-F0EC-4F78-9FE5-73FBA83A202D}" destId="{CE0608D7-1E48-45EB-B73B-AE2238207EBE}" srcOrd="0" destOrd="0" presId="urn:microsoft.com/office/officeart/2005/8/layout/hierarchy1"/>
    <dgm:cxn modelId="{9A679D0E-0794-4E34-BF53-E27A4A9DA5C7}" type="presParOf" srcId="{CE0608D7-1E48-45EB-B73B-AE2238207EBE}" destId="{EE7948A7-979C-48A5-BA30-16F1CC42073D}" srcOrd="0" destOrd="0" presId="urn:microsoft.com/office/officeart/2005/8/layout/hierarchy1"/>
    <dgm:cxn modelId="{3A42BD99-0B89-402E-BADF-B423E244A318}" type="presParOf" srcId="{CE0608D7-1E48-45EB-B73B-AE2238207EBE}" destId="{0A2006DA-D168-4943-9028-CEB8E89776CE}" srcOrd="1" destOrd="0" presId="urn:microsoft.com/office/officeart/2005/8/layout/hierarchy1"/>
    <dgm:cxn modelId="{E4A6F491-0737-4B79-B9CD-970BD3B9EA2E}" type="presParOf" srcId="{AB8B861B-F0EC-4F78-9FE5-73FBA83A202D}" destId="{D556D4EA-2728-4E6F-95C5-5FD895F472F2}" srcOrd="1" destOrd="0" presId="urn:microsoft.com/office/officeart/2005/8/layout/hierarchy1"/>
    <dgm:cxn modelId="{B0AF1AFB-ED12-425C-8605-BDC9D77C35D0}" type="presParOf" srcId="{9D2288EE-ACE1-4ECB-A493-79B5AADD3983}" destId="{E07B5ABD-1753-4EB1-9244-3F6C07F66C87}" srcOrd="2" destOrd="0" presId="urn:microsoft.com/office/officeart/2005/8/layout/hierarchy1"/>
    <dgm:cxn modelId="{E0A09FE0-82FC-4584-A742-DB06D86ADFD6}" type="presParOf" srcId="{E07B5ABD-1753-4EB1-9244-3F6C07F66C87}" destId="{F7D1D4DF-0255-43B8-9266-F0E334510DC2}" srcOrd="0" destOrd="0" presId="urn:microsoft.com/office/officeart/2005/8/layout/hierarchy1"/>
    <dgm:cxn modelId="{558CFF77-8372-49ED-BACF-3E3D74B10D4D}" type="presParOf" srcId="{F7D1D4DF-0255-43B8-9266-F0E334510DC2}" destId="{EF57E7A3-0F54-4667-9D2C-64A7B3936445}" srcOrd="0" destOrd="0" presId="urn:microsoft.com/office/officeart/2005/8/layout/hierarchy1"/>
    <dgm:cxn modelId="{89525578-D1BC-419A-9819-A052C2729C83}" type="presParOf" srcId="{F7D1D4DF-0255-43B8-9266-F0E334510DC2}" destId="{A299D5D8-EBF9-478C-9D3F-7848AD33EA3D}" srcOrd="1" destOrd="0" presId="urn:microsoft.com/office/officeart/2005/8/layout/hierarchy1"/>
    <dgm:cxn modelId="{B91E62E6-1B54-452E-B40A-6E815D2A7FEA}" type="presParOf" srcId="{E07B5ABD-1753-4EB1-9244-3F6C07F66C87}" destId="{D5452C2B-57B1-490D-8E57-02E9B0CBC4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24F8A5-3428-43F3-978B-EA03926484D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4AA238-E706-47E3-9E7A-3288AE9DE94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ধাপ-১ ঃ </a:t>
          </a:r>
          <a:r>
            <a:rPr lang="en-US" dirty="0" err="1">
              <a:solidFill>
                <a:schemeClr val="bg1"/>
              </a:solidFill>
            </a:rPr>
            <a:t>চুল্লিতে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সালফার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এবং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শুষ্ক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বায়ু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প্রবাহিত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করলে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অক্সিজেন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এর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সাথে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বিক্রিয়ায়</a:t>
          </a:r>
          <a:r>
            <a:rPr lang="en-US" dirty="0">
              <a:solidFill>
                <a:schemeClr val="bg1"/>
              </a:solidFill>
            </a:rPr>
            <a:t>  S</a:t>
          </a:r>
          <a:r>
            <a:rPr lang="en-US" baseline="-25000" dirty="0">
              <a:solidFill>
                <a:schemeClr val="bg1"/>
              </a:solidFill>
            </a:rPr>
            <a:t>2</a:t>
          </a:r>
          <a:r>
            <a:rPr lang="en-US" dirty="0">
              <a:solidFill>
                <a:schemeClr val="bg1"/>
              </a:solidFill>
            </a:rPr>
            <a:t>O    </a:t>
          </a:r>
          <a:r>
            <a:rPr lang="en-US" dirty="0" err="1">
              <a:solidFill>
                <a:schemeClr val="bg1"/>
              </a:solidFill>
            </a:rPr>
            <a:t>উৎপন্ন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করে</a:t>
          </a:r>
          <a:endParaRPr lang="en-US" dirty="0">
            <a:solidFill>
              <a:schemeClr val="bg1"/>
            </a:solidFill>
          </a:endParaRPr>
        </a:p>
      </dgm:t>
    </dgm:pt>
    <dgm:pt modelId="{F2080D6B-54FE-4B43-ADA9-1A8C279A6FAF}" type="parTrans" cxnId="{D33B976D-30A7-4A30-85D9-8FF890A4A614}">
      <dgm:prSet/>
      <dgm:spPr/>
      <dgm:t>
        <a:bodyPr/>
        <a:lstStyle/>
        <a:p>
          <a:endParaRPr lang="en-US"/>
        </a:p>
      </dgm:t>
    </dgm:pt>
    <dgm:pt modelId="{9C2265EC-E074-4972-8C53-B56D49CFD062}" type="sibTrans" cxnId="{D33B976D-30A7-4A30-85D9-8FF890A4A614}">
      <dgm:prSet/>
      <dgm:spPr/>
      <dgm:t>
        <a:bodyPr/>
        <a:lstStyle/>
        <a:p>
          <a:endParaRPr lang="en-US"/>
        </a:p>
      </dgm:t>
    </dgm:pt>
    <dgm:pt modelId="{DA12E307-409A-43A2-AA17-A7E7463E699C}">
      <dgm:prSet/>
      <dgm:spPr/>
      <dgm:t>
        <a:bodyPr/>
        <a:lstStyle/>
        <a:p>
          <a:r>
            <a:rPr lang="en-US" dirty="0" err="1">
              <a:solidFill>
                <a:schemeClr val="bg1"/>
              </a:solidFill>
            </a:rPr>
            <a:t>ধাপ</a:t>
          </a:r>
          <a:r>
            <a:rPr lang="en-US" dirty="0">
              <a:solidFill>
                <a:schemeClr val="bg1"/>
              </a:solidFill>
            </a:rPr>
            <a:t> -২ঃS</a:t>
          </a:r>
          <a:r>
            <a:rPr lang="en-US" baseline="-25000" dirty="0">
              <a:solidFill>
                <a:schemeClr val="bg1"/>
              </a:solidFill>
            </a:rPr>
            <a:t>2</a:t>
          </a:r>
          <a:r>
            <a:rPr lang="en-US" dirty="0">
              <a:solidFill>
                <a:schemeClr val="bg1"/>
              </a:solidFill>
            </a:rPr>
            <a:t>Oএবং O</a:t>
          </a:r>
          <a:r>
            <a:rPr lang="en-US" baseline="-25000" dirty="0">
              <a:solidFill>
                <a:schemeClr val="bg1"/>
              </a:solidFill>
            </a:rPr>
            <a:t>2</a:t>
          </a:r>
          <a:r>
            <a:rPr lang="en-US" dirty="0">
              <a:solidFill>
                <a:schemeClr val="bg1"/>
              </a:solidFill>
            </a:rPr>
            <a:t> 450-   550ᵒc </a:t>
          </a:r>
          <a:r>
            <a:rPr lang="en-US" dirty="0" err="1">
              <a:solidFill>
                <a:schemeClr val="bg1"/>
              </a:solidFill>
            </a:rPr>
            <a:t>তাপমাত্রায়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ভ্যানাডিয়াম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পেন্টা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অক্সাইড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প্রভাবকের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উপস্থিতিতে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সালফার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ট্রাই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অক্সাইড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উৎপন্ন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করে</a:t>
          </a:r>
          <a:r>
            <a:rPr lang="en-US" dirty="0">
              <a:solidFill>
                <a:schemeClr val="bg1"/>
              </a:solidFill>
            </a:rPr>
            <a:t>।</a:t>
          </a:r>
        </a:p>
      </dgm:t>
    </dgm:pt>
    <dgm:pt modelId="{30C5EAAF-874A-4FD0-9F3C-56FF365B0BDD}" type="parTrans" cxnId="{9984982C-E13C-438F-85BF-A5181E62253D}">
      <dgm:prSet/>
      <dgm:spPr/>
      <dgm:t>
        <a:bodyPr/>
        <a:lstStyle/>
        <a:p>
          <a:endParaRPr lang="en-US"/>
        </a:p>
      </dgm:t>
    </dgm:pt>
    <dgm:pt modelId="{C4354817-5DA4-4BD5-838A-490916F1C0FE}" type="sibTrans" cxnId="{9984982C-E13C-438F-85BF-A5181E62253D}">
      <dgm:prSet/>
      <dgm:spPr/>
      <dgm:t>
        <a:bodyPr/>
        <a:lstStyle/>
        <a:p>
          <a:endParaRPr lang="en-US"/>
        </a:p>
      </dgm:t>
    </dgm:pt>
    <dgm:pt modelId="{2E28F9D9-6FFF-4BF8-BFD6-00204FF00D9F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ধাপ-৩ঃসালফার </a:t>
          </a:r>
          <a:r>
            <a:rPr lang="en-US" dirty="0" err="1">
              <a:solidFill>
                <a:schemeClr val="bg1"/>
              </a:solidFill>
            </a:rPr>
            <a:t>ট্রাই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অক্সাইড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এবং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গাড়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সালফিউরিক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এর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বিক্রিয়ায়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অলিয়াম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উৎপন্ন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হয়</a:t>
          </a:r>
          <a:r>
            <a:rPr lang="en-US" dirty="0">
              <a:solidFill>
                <a:schemeClr val="bg1"/>
              </a:solidFill>
            </a:rPr>
            <a:t>। </a:t>
          </a:r>
          <a:r>
            <a:rPr lang="en-US" dirty="0" err="1">
              <a:solidFill>
                <a:schemeClr val="bg1"/>
              </a:solidFill>
            </a:rPr>
            <a:t>অলিয়াম</a:t>
          </a:r>
          <a:r>
            <a:rPr lang="en-US" dirty="0">
              <a:solidFill>
                <a:schemeClr val="bg1"/>
              </a:solidFill>
            </a:rPr>
            <a:t> ,</a:t>
          </a:r>
          <a:r>
            <a:rPr lang="en-US" dirty="0" err="1">
              <a:solidFill>
                <a:schemeClr val="bg1"/>
              </a:solidFill>
            </a:rPr>
            <a:t>সালফিউরিক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এর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বিক্রিয়ায়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তরল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সালফিউরিক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উৎপন্ন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হয়</a:t>
          </a:r>
          <a:r>
            <a:rPr lang="en-US" dirty="0">
              <a:solidFill>
                <a:schemeClr val="bg1"/>
              </a:solidFill>
            </a:rPr>
            <a:t>।</a:t>
          </a:r>
        </a:p>
      </dgm:t>
    </dgm:pt>
    <dgm:pt modelId="{5F779E4C-2176-4B1B-9FB7-2E88D3BD2D35}" type="parTrans" cxnId="{ED5A73FD-6157-4C1C-A456-21A1EB72B6D3}">
      <dgm:prSet/>
      <dgm:spPr/>
      <dgm:t>
        <a:bodyPr/>
        <a:lstStyle/>
        <a:p>
          <a:endParaRPr lang="en-US"/>
        </a:p>
      </dgm:t>
    </dgm:pt>
    <dgm:pt modelId="{5A54D16A-164B-40BF-BF98-A0DBB1C944D7}" type="sibTrans" cxnId="{ED5A73FD-6157-4C1C-A456-21A1EB72B6D3}">
      <dgm:prSet/>
      <dgm:spPr/>
      <dgm:t>
        <a:bodyPr/>
        <a:lstStyle/>
        <a:p>
          <a:endParaRPr lang="en-US"/>
        </a:p>
      </dgm:t>
    </dgm:pt>
    <dgm:pt modelId="{34799547-67BD-4DF1-BEBA-38038C78E1D0}" type="pres">
      <dgm:prSet presAssocID="{D324F8A5-3428-43F3-978B-EA03926484D5}" presName="linear" presStyleCnt="0">
        <dgm:presLayoutVars>
          <dgm:animLvl val="lvl"/>
          <dgm:resizeHandles val="exact"/>
        </dgm:presLayoutVars>
      </dgm:prSet>
      <dgm:spPr/>
    </dgm:pt>
    <dgm:pt modelId="{9A257E06-DB23-4CB4-96CA-CCCDD81A044E}" type="pres">
      <dgm:prSet presAssocID="{B04AA238-E706-47E3-9E7A-3288AE9DE94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735B10-7C5D-4AFC-AAA8-D820FEDDA766}" type="pres">
      <dgm:prSet presAssocID="{9C2265EC-E074-4972-8C53-B56D49CFD062}" presName="spacer" presStyleCnt="0"/>
      <dgm:spPr/>
    </dgm:pt>
    <dgm:pt modelId="{AB04AD8B-2051-4428-88E0-78AB6A9900A3}" type="pres">
      <dgm:prSet presAssocID="{DA12E307-409A-43A2-AA17-A7E7463E699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3D4BE64-7D14-435E-BC88-DC32C467A09B}" type="pres">
      <dgm:prSet presAssocID="{C4354817-5DA4-4BD5-838A-490916F1C0FE}" presName="spacer" presStyleCnt="0"/>
      <dgm:spPr/>
    </dgm:pt>
    <dgm:pt modelId="{BF27EC15-05A5-4A6B-B885-A730422AD39F}" type="pres">
      <dgm:prSet presAssocID="{2E28F9D9-6FFF-4BF8-BFD6-00204FF00D9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984982C-E13C-438F-85BF-A5181E62253D}" srcId="{D324F8A5-3428-43F3-978B-EA03926484D5}" destId="{DA12E307-409A-43A2-AA17-A7E7463E699C}" srcOrd="1" destOrd="0" parTransId="{30C5EAAF-874A-4FD0-9F3C-56FF365B0BDD}" sibTransId="{C4354817-5DA4-4BD5-838A-490916F1C0FE}"/>
    <dgm:cxn modelId="{D33B976D-30A7-4A30-85D9-8FF890A4A614}" srcId="{D324F8A5-3428-43F3-978B-EA03926484D5}" destId="{B04AA238-E706-47E3-9E7A-3288AE9DE947}" srcOrd="0" destOrd="0" parTransId="{F2080D6B-54FE-4B43-ADA9-1A8C279A6FAF}" sibTransId="{9C2265EC-E074-4972-8C53-B56D49CFD062}"/>
    <dgm:cxn modelId="{8E28AC51-98A8-4AA7-B2DE-1082BC204507}" type="presOf" srcId="{2E28F9D9-6FFF-4BF8-BFD6-00204FF00D9F}" destId="{BF27EC15-05A5-4A6B-B885-A730422AD39F}" srcOrd="0" destOrd="0" presId="urn:microsoft.com/office/officeart/2005/8/layout/vList2"/>
    <dgm:cxn modelId="{9DEF479B-C0E8-4008-8D6A-6293419F653D}" type="presOf" srcId="{D324F8A5-3428-43F3-978B-EA03926484D5}" destId="{34799547-67BD-4DF1-BEBA-38038C78E1D0}" srcOrd="0" destOrd="0" presId="urn:microsoft.com/office/officeart/2005/8/layout/vList2"/>
    <dgm:cxn modelId="{793620B3-8E34-4835-92B4-133AA36B388A}" type="presOf" srcId="{DA12E307-409A-43A2-AA17-A7E7463E699C}" destId="{AB04AD8B-2051-4428-88E0-78AB6A9900A3}" srcOrd="0" destOrd="0" presId="urn:microsoft.com/office/officeart/2005/8/layout/vList2"/>
    <dgm:cxn modelId="{3DAAF2E9-F072-4927-94BB-CD54BF9A5B31}" type="presOf" srcId="{B04AA238-E706-47E3-9E7A-3288AE9DE947}" destId="{9A257E06-DB23-4CB4-96CA-CCCDD81A044E}" srcOrd="0" destOrd="0" presId="urn:microsoft.com/office/officeart/2005/8/layout/vList2"/>
    <dgm:cxn modelId="{ED5A73FD-6157-4C1C-A456-21A1EB72B6D3}" srcId="{D324F8A5-3428-43F3-978B-EA03926484D5}" destId="{2E28F9D9-6FFF-4BF8-BFD6-00204FF00D9F}" srcOrd="2" destOrd="0" parTransId="{5F779E4C-2176-4B1B-9FB7-2E88D3BD2D35}" sibTransId="{5A54D16A-164B-40BF-BF98-A0DBB1C944D7}"/>
    <dgm:cxn modelId="{4773EFD2-6E05-4A72-B7DD-C8689F9AF14E}" type="presParOf" srcId="{34799547-67BD-4DF1-BEBA-38038C78E1D0}" destId="{9A257E06-DB23-4CB4-96CA-CCCDD81A044E}" srcOrd="0" destOrd="0" presId="urn:microsoft.com/office/officeart/2005/8/layout/vList2"/>
    <dgm:cxn modelId="{345F8EA6-F27C-4F2D-B258-239D06BE1E1C}" type="presParOf" srcId="{34799547-67BD-4DF1-BEBA-38038C78E1D0}" destId="{C3735B10-7C5D-4AFC-AAA8-D820FEDDA766}" srcOrd="1" destOrd="0" presId="urn:microsoft.com/office/officeart/2005/8/layout/vList2"/>
    <dgm:cxn modelId="{875E252D-3046-4016-A601-FF256DA205EC}" type="presParOf" srcId="{34799547-67BD-4DF1-BEBA-38038C78E1D0}" destId="{AB04AD8B-2051-4428-88E0-78AB6A9900A3}" srcOrd="2" destOrd="0" presId="urn:microsoft.com/office/officeart/2005/8/layout/vList2"/>
    <dgm:cxn modelId="{96ED894A-1A22-44AD-B202-46A50AAB7088}" type="presParOf" srcId="{34799547-67BD-4DF1-BEBA-38038C78E1D0}" destId="{E3D4BE64-7D14-435E-BC88-DC32C467A09B}" srcOrd="3" destOrd="0" presId="urn:microsoft.com/office/officeart/2005/8/layout/vList2"/>
    <dgm:cxn modelId="{6798E69D-C7DA-456F-AE50-4F7F87F233EC}" type="presParOf" srcId="{34799547-67BD-4DF1-BEBA-38038C78E1D0}" destId="{BF27EC15-05A5-4A6B-B885-A730422AD3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DFFE4A-2338-4DC6-BCE7-BC912F7FF3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81C8FF-4BF1-4CCB-9FCC-5163BC656932}">
      <dgm:prSet/>
      <dgm:spPr/>
      <dgm:t>
        <a:bodyPr/>
        <a:lstStyle/>
        <a:p>
          <a:r>
            <a:rPr lang="en-US"/>
            <a:t>১।অলিয়াম কি?</a:t>
          </a:r>
        </a:p>
      </dgm:t>
    </dgm:pt>
    <dgm:pt modelId="{E3BBEB54-81F8-4851-BF14-298E082B606E}" type="parTrans" cxnId="{576AD2A6-5FD9-4D1A-A6EB-96ECC6107888}">
      <dgm:prSet/>
      <dgm:spPr/>
      <dgm:t>
        <a:bodyPr/>
        <a:lstStyle/>
        <a:p>
          <a:endParaRPr lang="en-US"/>
        </a:p>
      </dgm:t>
    </dgm:pt>
    <dgm:pt modelId="{A4C85560-C6DF-4B03-943C-1FE0EA34663B}" type="sibTrans" cxnId="{576AD2A6-5FD9-4D1A-A6EB-96ECC6107888}">
      <dgm:prSet/>
      <dgm:spPr/>
      <dgm:t>
        <a:bodyPr/>
        <a:lstStyle/>
        <a:p>
          <a:endParaRPr lang="en-US"/>
        </a:p>
      </dgm:t>
    </dgm:pt>
    <dgm:pt modelId="{6439A794-4E95-43FA-A648-7F0A62887A8C}">
      <dgm:prSet/>
      <dgm:spPr/>
      <dgm:t>
        <a:bodyPr/>
        <a:lstStyle/>
        <a:p>
          <a:r>
            <a:rPr lang="en-US"/>
            <a:t>২।নিরুদক কাকে বলে?</a:t>
          </a:r>
        </a:p>
      </dgm:t>
    </dgm:pt>
    <dgm:pt modelId="{69A78B41-53DD-409D-B1FB-51FE4D452AB1}" type="parTrans" cxnId="{B7ED7511-1A01-4660-98F3-8EFA9E79808E}">
      <dgm:prSet/>
      <dgm:spPr/>
      <dgm:t>
        <a:bodyPr/>
        <a:lstStyle/>
        <a:p>
          <a:endParaRPr lang="en-US"/>
        </a:p>
      </dgm:t>
    </dgm:pt>
    <dgm:pt modelId="{B70D8507-72E2-43B6-BEA2-F85A9AAB5E41}" type="sibTrans" cxnId="{B7ED7511-1A01-4660-98F3-8EFA9E79808E}">
      <dgm:prSet/>
      <dgm:spPr/>
      <dgm:t>
        <a:bodyPr/>
        <a:lstStyle/>
        <a:p>
          <a:endParaRPr lang="en-US"/>
        </a:p>
      </dgm:t>
    </dgm:pt>
    <dgm:pt modelId="{9CF0138E-BE0B-4073-918C-C69C9056413C}">
      <dgm:prSet/>
      <dgm:spPr/>
      <dgm:t>
        <a:bodyPr/>
        <a:lstStyle/>
        <a:p>
          <a:r>
            <a:rPr lang="en-US"/>
            <a:t>৩।সালফারের ব্যবহার লিখ।</a:t>
          </a:r>
        </a:p>
      </dgm:t>
    </dgm:pt>
    <dgm:pt modelId="{CF59861D-47F4-4B2A-A090-EECF909082F0}" type="parTrans" cxnId="{1BFCB262-1114-45A3-A06F-DC4DF0D7D5BA}">
      <dgm:prSet/>
      <dgm:spPr/>
      <dgm:t>
        <a:bodyPr/>
        <a:lstStyle/>
        <a:p>
          <a:endParaRPr lang="en-US"/>
        </a:p>
      </dgm:t>
    </dgm:pt>
    <dgm:pt modelId="{5CF1DAF4-3139-47BC-9355-AFE16EE59708}" type="sibTrans" cxnId="{1BFCB262-1114-45A3-A06F-DC4DF0D7D5BA}">
      <dgm:prSet/>
      <dgm:spPr/>
      <dgm:t>
        <a:bodyPr/>
        <a:lstStyle/>
        <a:p>
          <a:endParaRPr lang="en-US"/>
        </a:p>
      </dgm:t>
    </dgm:pt>
    <dgm:pt modelId="{4D277BE4-B51E-4938-9A94-E16C58B46B13}">
      <dgm:prSet/>
      <dgm:spPr/>
      <dgm:t>
        <a:bodyPr/>
        <a:lstStyle/>
        <a:p>
          <a:r>
            <a:rPr lang="en-US"/>
            <a:t>৪। এসিড বৃষ্টি কি?</a:t>
          </a:r>
        </a:p>
      </dgm:t>
    </dgm:pt>
    <dgm:pt modelId="{9B00F195-B823-4D8B-80F3-1C2544836DAF}" type="parTrans" cxnId="{5FB68D43-5399-4CCB-8673-626F86093FCC}">
      <dgm:prSet/>
      <dgm:spPr/>
      <dgm:t>
        <a:bodyPr/>
        <a:lstStyle/>
        <a:p>
          <a:endParaRPr lang="en-US"/>
        </a:p>
      </dgm:t>
    </dgm:pt>
    <dgm:pt modelId="{3AF9242A-7557-4F48-B254-41432E8D573B}" type="sibTrans" cxnId="{5FB68D43-5399-4CCB-8673-626F86093FCC}">
      <dgm:prSet/>
      <dgm:spPr/>
      <dgm:t>
        <a:bodyPr/>
        <a:lstStyle/>
        <a:p>
          <a:endParaRPr lang="en-US"/>
        </a:p>
      </dgm:t>
    </dgm:pt>
    <dgm:pt modelId="{4B6B712A-CBE7-4BAB-B4B1-66401FBF2776}">
      <dgm:prSet/>
      <dgm:spPr/>
      <dgm:t>
        <a:bodyPr/>
        <a:lstStyle/>
        <a:p>
          <a:r>
            <a:rPr lang="en-US"/>
            <a:t>৫।ইলেকট্রোপ্লেটিং এবং গ্যালভানাইজিং বলতে কি বুঝ?</a:t>
          </a:r>
        </a:p>
      </dgm:t>
    </dgm:pt>
    <dgm:pt modelId="{3E20D506-C66F-4B4D-BFB1-DBD94E981659}" type="parTrans" cxnId="{DC097921-E1B8-43F4-9B97-842B8A10BD21}">
      <dgm:prSet/>
      <dgm:spPr/>
      <dgm:t>
        <a:bodyPr/>
        <a:lstStyle/>
        <a:p>
          <a:endParaRPr lang="en-US"/>
        </a:p>
      </dgm:t>
    </dgm:pt>
    <dgm:pt modelId="{F92D41EB-76BB-436C-A33E-3670A19350BF}" type="sibTrans" cxnId="{DC097921-E1B8-43F4-9B97-842B8A10BD21}">
      <dgm:prSet/>
      <dgm:spPr/>
      <dgm:t>
        <a:bodyPr/>
        <a:lstStyle/>
        <a:p>
          <a:endParaRPr lang="en-US"/>
        </a:p>
      </dgm:t>
    </dgm:pt>
    <dgm:pt modelId="{4BB5825F-3A12-4709-B2F1-5AAEB427388E}">
      <dgm:prSet/>
      <dgm:spPr/>
      <dgm:t>
        <a:bodyPr/>
        <a:lstStyle/>
        <a:p>
          <a:r>
            <a:rPr lang="en-US"/>
            <a:t>৬।স্পর্শ পদ্ধতিতে সালফিউরিক এসিড তৈরি ব্যাখ্যা কর।</a:t>
          </a:r>
        </a:p>
      </dgm:t>
    </dgm:pt>
    <dgm:pt modelId="{4DDE85F0-5B47-4926-9F84-23859143A088}" type="parTrans" cxnId="{CDD8B946-535D-44D2-8BB4-9498F9487155}">
      <dgm:prSet/>
      <dgm:spPr/>
      <dgm:t>
        <a:bodyPr/>
        <a:lstStyle/>
        <a:p>
          <a:endParaRPr lang="en-US"/>
        </a:p>
      </dgm:t>
    </dgm:pt>
    <dgm:pt modelId="{33A04779-8212-4133-8C19-85585B840AAE}" type="sibTrans" cxnId="{CDD8B946-535D-44D2-8BB4-9498F9487155}">
      <dgm:prSet/>
      <dgm:spPr/>
      <dgm:t>
        <a:bodyPr/>
        <a:lstStyle/>
        <a:p>
          <a:endParaRPr lang="en-US"/>
        </a:p>
      </dgm:t>
    </dgm:pt>
    <dgm:pt modelId="{843B7213-07FD-42E0-A2E2-DE6627176157}">
      <dgm:prSet/>
      <dgm:spPr/>
      <dgm:t>
        <a:bodyPr/>
        <a:lstStyle/>
        <a:p>
          <a:r>
            <a:rPr lang="en-US"/>
            <a:t>৭।সংকর ধাতু কাকে বলে?</a:t>
          </a:r>
        </a:p>
      </dgm:t>
    </dgm:pt>
    <dgm:pt modelId="{D17309F6-E86A-4ECF-9CD0-A89642A0282D}" type="parTrans" cxnId="{5074CB47-D7B8-418C-9FFC-CBEE9BD41E6C}">
      <dgm:prSet/>
      <dgm:spPr/>
      <dgm:t>
        <a:bodyPr/>
        <a:lstStyle/>
        <a:p>
          <a:endParaRPr lang="en-US"/>
        </a:p>
      </dgm:t>
    </dgm:pt>
    <dgm:pt modelId="{33B00D5F-C4DF-40EF-B474-765F170B3D62}" type="sibTrans" cxnId="{5074CB47-D7B8-418C-9FFC-CBEE9BD41E6C}">
      <dgm:prSet/>
      <dgm:spPr/>
      <dgm:t>
        <a:bodyPr/>
        <a:lstStyle/>
        <a:p>
          <a:endParaRPr lang="en-US"/>
        </a:p>
      </dgm:t>
    </dgm:pt>
    <dgm:pt modelId="{BB8CF54E-2221-4731-8009-847A130397C8}" type="pres">
      <dgm:prSet presAssocID="{4FDFFE4A-2338-4DC6-BCE7-BC912F7FF3B7}" presName="vert0" presStyleCnt="0">
        <dgm:presLayoutVars>
          <dgm:dir/>
          <dgm:animOne val="branch"/>
          <dgm:animLvl val="lvl"/>
        </dgm:presLayoutVars>
      </dgm:prSet>
      <dgm:spPr/>
    </dgm:pt>
    <dgm:pt modelId="{856E69B0-F489-4DBC-B157-1541CC01A7EA}" type="pres">
      <dgm:prSet presAssocID="{DE81C8FF-4BF1-4CCB-9FCC-5163BC656932}" presName="thickLine" presStyleLbl="alignNode1" presStyleIdx="0" presStyleCnt="7"/>
      <dgm:spPr/>
    </dgm:pt>
    <dgm:pt modelId="{DAC75086-0F04-4EDE-95EB-3FEEBE2AD186}" type="pres">
      <dgm:prSet presAssocID="{DE81C8FF-4BF1-4CCB-9FCC-5163BC656932}" presName="horz1" presStyleCnt="0"/>
      <dgm:spPr/>
    </dgm:pt>
    <dgm:pt modelId="{C2522DB0-522B-45E5-A15B-13C08740F8F4}" type="pres">
      <dgm:prSet presAssocID="{DE81C8FF-4BF1-4CCB-9FCC-5163BC656932}" presName="tx1" presStyleLbl="revTx" presStyleIdx="0" presStyleCnt="7"/>
      <dgm:spPr/>
    </dgm:pt>
    <dgm:pt modelId="{8EA5FCD6-44EE-4D17-B6A6-3E95F54C071C}" type="pres">
      <dgm:prSet presAssocID="{DE81C8FF-4BF1-4CCB-9FCC-5163BC656932}" presName="vert1" presStyleCnt="0"/>
      <dgm:spPr/>
    </dgm:pt>
    <dgm:pt modelId="{24C172C2-F4AF-4A6F-BBC7-92C3926EE8C5}" type="pres">
      <dgm:prSet presAssocID="{6439A794-4E95-43FA-A648-7F0A62887A8C}" presName="thickLine" presStyleLbl="alignNode1" presStyleIdx="1" presStyleCnt="7"/>
      <dgm:spPr/>
    </dgm:pt>
    <dgm:pt modelId="{6645C4BA-B795-4177-891A-30980493E943}" type="pres">
      <dgm:prSet presAssocID="{6439A794-4E95-43FA-A648-7F0A62887A8C}" presName="horz1" presStyleCnt="0"/>
      <dgm:spPr/>
    </dgm:pt>
    <dgm:pt modelId="{D151E37C-9653-42EE-B263-A8E2FCAFD14A}" type="pres">
      <dgm:prSet presAssocID="{6439A794-4E95-43FA-A648-7F0A62887A8C}" presName="tx1" presStyleLbl="revTx" presStyleIdx="1" presStyleCnt="7"/>
      <dgm:spPr/>
    </dgm:pt>
    <dgm:pt modelId="{07FF3574-71B7-419D-860F-BDD3565059BA}" type="pres">
      <dgm:prSet presAssocID="{6439A794-4E95-43FA-A648-7F0A62887A8C}" presName="vert1" presStyleCnt="0"/>
      <dgm:spPr/>
    </dgm:pt>
    <dgm:pt modelId="{07EF1102-A68D-4A4E-AAA7-78FDA352E1D0}" type="pres">
      <dgm:prSet presAssocID="{9CF0138E-BE0B-4073-918C-C69C9056413C}" presName="thickLine" presStyleLbl="alignNode1" presStyleIdx="2" presStyleCnt="7"/>
      <dgm:spPr/>
    </dgm:pt>
    <dgm:pt modelId="{E9C86F51-FB11-4772-83D6-8D287640AF7B}" type="pres">
      <dgm:prSet presAssocID="{9CF0138E-BE0B-4073-918C-C69C9056413C}" presName="horz1" presStyleCnt="0"/>
      <dgm:spPr/>
    </dgm:pt>
    <dgm:pt modelId="{9BD0FC5E-1499-4330-A9A6-784FE80A5378}" type="pres">
      <dgm:prSet presAssocID="{9CF0138E-BE0B-4073-918C-C69C9056413C}" presName="tx1" presStyleLbl="revTx" presStyleIdx="2" presStyleCnt="7"/>
      <dgm:spPr/>
    </dgm:pt>
    <dgm:pt modelId="{6E5B0E5B-ED34-48AA-A5FD-4D65C21013CE}" type="pres">
      <dgm:prSet presAssocID="{9CF0138E-BE0B-4073-918C-C69C9056413C}" presName="vert1" presStyleCnt="0"/>
      <dgm:spPr/>
    </dgm:pt>
    <dgm:pt modelId="{5FE08CE1-01F7-4D38-B186-C265AB5A7FD6}" type="pres">
      <dgm:prSet presAssocID="{4D277BE4-B51E-4938-9A94-E16C58B46B13}" presName="thickLine" presStyleLbl="alignNode1" presStyleIdx="3" presStyleCnt="7"/>
      <dgm:spPr/>
    </dgm:pt>
    <dgm:pt modelId="{0DEBAAAD-9D30-42DF-B31C-240CE7C6CFCC}" type="pres">
      <dgm:prSet presAssocID="{4D277BE4-B51E-4938-9A94-E16C58B46B13}" presName="horz1" presStyleCnt="0"/>
      <dgm:spPr/>
    </dgm:pt>
    <dgm:pt modelId="{D5C8DFD0-96B1-41C2-9F84-52C2EFE4F0E3}" type="pres">
      <dgm:prSet presAssocID="{4D277BE4-B51E-4938-9A94-E16C58B46B13}" presName="tx1" presStyleLbl="revTx" presStyleIdx="3" presStyleCnt="7"/>
      <dgm:spPr/>
    </dgm:pt>
    <dgm:pt modelId="{CEF6F92A-C0EB-464E-8035-BC2EBC1E0053}" type="pres">
      <dgm:prSet presAssocID="{4D277BE4-B51E-4938-9A94-E16C58B46B13}" presName="vert1" presStyleCnt="0"/>
      <dgm:spPr/>
    </dgm:pt>
    <dgm:pt modelId="{9A36807A-5B92-4067-A264-B2FB4F8D78AB}" type="pres">
      <dgm:prSet presAssocID="{4B6B712A-CBE7-4BAB-B4B1-66401FBF2776}" presName="thickLine" presStyleLbl="alignNode1" presStyleIdx="4" presStyleCnt="7"/>
      <dgm:spPr/>
    </dgm:pt>
    <dgm:pt modelId="{9591536D-8B51-49BF-B915-A6009CE17631}" type="pres">
      <dgm:prSet presAssocID="{4B6B712A-CBE7-4BAB-B4B1-66401FBF2776}" presName="horz1" presStyleCnt="0"/>
      <dgm:spPr/>
    </dgm:pt>
    <dgm:pt modelId="{FDC01479-BDF4-4EDC-86BB-D8043C90BC00}" type="pres">
      <dgm:prSet presAssocID="{4B6B712A-CBE7-4BAB-B4B1-66401FBF2776}" presName="tx1" presStyleLbl="revTx" presStyleIdx="4" presStyleCnt="7"/>
      <dgm:spPr/>
    </dgm:pt>
    <dgm:pt modelId="{90EC076D-14DC-420B-B72B-33AED31A023E}" type="pres">
      <dgm:prSet presAssocID="{4B6B712A-CBE7-4BAB-B4B1-66401FBF2776}" presName="vert1" presStyleCnt="0"/>
      <dgm:spPr/>
    </dgm:pt>
    <dgm:pt modelId="{7440A8D7-9482-4E4F-A8D3-119BA5766BB2}" type="pres">
      <dgm:prSet presAssocID="{4BB5825F-3A12-4709-B2F1-5AAEB427388E}" presName="thickLine" presStyleLbl="alignNode1" presStyleIdx="5" presStyleCnt="7"/>
      <dgm:spPr/>
    </dgm:pt>
    <dgm:pt modelId="{2EDEF5B8-E670-4B21-9911-CFBEC0C0B5DC}" type="pres">
      <dgm:prSet presAssocID="{4BB5825F-3A12-4709-B2F1-5AAEB427388E}" presName="horz1" presStyleCnt="0"/>
      <dgm:spPr/>
    </dgm:pt>
    <dgm:pt modelId="{2084EA8A-F191-4650-94D1-5255004D753F}" type="pres">
      <dgm:prSet presAssocID="{4BB5825F-3A12-4709-B2F1-5AAEB427388E}" presName="tx1" presStyleLbl="revTx" presStyleIdx="5" presStyleCnt="7"/>
      <dgm:spPr/>
    </dgm:pt>
    <dgm:pt modelId="{9B0ED0D3-57EB-406B-BBEB-B79288E8257A}" type="pres">
      <dgm:prSet presAssocID="{4BB5825F-3A12-4709-B2F1-5AAEB427388E}" presName="vert1" presStyleCnt="0"/>
      <dgm:spPr/>
    </dgm:pt>
    <dgm:pt modelId="{9F4FFEE7-AE8E-4080-BEF1-1C98225BD7E0}" type="pres">
      <dgm:prSet presAssocID="{843B7213-07FD-42E0-A2E2-DE6627176157}" presName="thickLine" presStyleLbl="alignNode1" presStyleIdx="6" presStyleCnt="7"/>
      <dgm:spPr/>
    </dgm:pt>
    <dgm:pt modelId="{64276EAF-55FB-48A6-BC96-1786FEA850B0}" type="pres">
      <dgm:prSet presAssocID="{843B7213-07FD-42E0-A2E2-DE6627176157}" presName="horz1" presStyleCnt="0"/>
      <dgm:spPr/>
    </dgm:pt>
    <dgm:pt modelId="{957B0CB2-F33C-4A5D-9700-33210B742F64}" type="pres">
      <dgm:prSet presAssocID="{843B7213-07FD-42E0-A2E2-DE6627176157}" presName="tx1" presStyleLbl="revTx" presStyleIdx="6" presStyleCnt="7"/>
      <dgm:spPr/>
    </dgm:pt>
    <dgm:pt modelId="{1F8C0DDA-CDCC-4BAD-B7E3-F17940EDCA2A}" type="pres">
      <dgm:prSet presAssocID="{843B7213-07FD-42E0-A2E2-DE6627176157}" presName="vert1" presStyleCnt="0"/>
      <dgm:spPr/>
    </dgm:pt>
  </dgm:ptLst>
  <dgm:cxnLst>
    <dgm:cxn modelId="{B7ED7511-1A01-4660-98F3-8EFA9E79808E}" srcId="{4FDFFE4A-2338-4DC6-BCE7-BC912F7FF3B7}" destId="{6439A794-4E95-43FA-A648-7F0A62887A8C}" srcOrd="1" destOrd="0" parTransId="{69A78B41-53DD-409D-B1FB-51FE4D452AB1}" sibTransId="{B70D8507-72E2-43B6-BEA2-F85A9AAB5E41}"/>
    <dgm:cxn modelId="{C18F881B-7557-4918-8297-1427C800789E}" type="presOf" srcId="{4FDFFE4A-2338-4DC6-BCE7-BC912F7FF3B7}" destId="{BB8CF54E-2221-4731-8009-847A130397C8}" srcOrd="0" destOrd="0" presId="urn:microsoft.com/office/officeart/2008/layout/LinedList"/>
    <dgm:cxn modelId="{E135BC20-03DE-4766-B574-F912701DA117}" type="presOf" srcId="{6439A794-4E95-43FA-A648-7F0A62887A8C}" destId="{D151E37C-9653-42EE-B263-A8E2FCAFD14A}" srcOrd="0" destOrd="0" presId="urn:microsoft.com/office/officeart/2008/layout/LinedList"/>
    <dgm:cxn modelId="{DC097921-E1B8-43F4-9B97-842B8A10BD21}" srcId="{4FDFFE4A-2338-4DC6-BCE7-BC912F7FF3B7}" destId="{4B6B712A-CBE7-4BAB-B4B1-66401FBF2776}" srcOrd="4" destOrd="0" parTransId="{3E20D506-C66F-4B4D-BFB1-DBD94E981659}" sibTransId="{F92D41EB-76BB-436C-A33E-3670A19350BF}"/>
    <dgm:cxn modelId="{D762C15C-6950-4EE6-8CC6-4BF83F23BA63}" type="presOf" srcId="{DE81C8FF-4BF1-4CCB-9FCC-5163BC656932}" destId="{C2522DB0-522B-45E5-A15B-13C08740F8F4}" srcOrd="0" destOrd="0" presId="urn:microsoft.com/office/officeart/2008/layout/LinedList"/>
    <dgm:cxn modelId="{1BFCB262-1114-45A3-A06F-DC4DF0D7D5BA}" srcId="{4FDFFE4A-2338-4DC6-BCE7-BC912F7FF3B7}" destId="{9CF0138E-BE0B-4073-918C-C69C9056413C}" srcOrd="2" destOrd="0" parTransId="{CF59861D-47F4-4B2A-A090-EECF909082F0}" sibTransId="{5CF1DAF4-3139-47BC-9355-AFE16EE59708}"/>
    <dgm:cxn modelId="{D585C662-EB5E-4A1A-96D8-B1A5531CC7AF}" type="presOf" srcId="{4B6B712A-CBE7-4BAB-B4B1-66401FBF2776}" destId="{FDC01479-BDF4-4EDC-86BB-D8043C90BC00}" srcOrd="0" destOrd="0" presId="urn:microsoft.com/office/officeart/2008/layout/LinedList"/>
    <dgm:cxn modelId="{5FB68D43-5399-4CCB-8673-626F86093FCC}" srcId="{4FDFFE4A-2338-4DC6-BCE7-BC912F7FF3B7}" destId="{4D277BE4-B51E-4938-9A94-E16C58B46B13}" srcOrd="3" destOrd="0" parTransId="{9B00F195-B823-4D8B-80F3-1C2544836DAF}" sibTransId="{3AF9242A-7557-4F48-B254-41432E8D573B}"/>
    <dgm:cxn modelId="{CDD8B946-535D-44D2-8BB4-9498F9487155}" srcId="{4FDFFE4A-2338-4DC6-BCE7-BC912F7FF3B7}" destId="{4BB5825F-3A12-4709-B2F1-5AAEB427388E}" srcOrd="5" destOrd="0" parTransId="{4DDE85F0-5B47-4926-9F84-23859143A088}" sibTransId="{33A04779-8212-4133-8C19-85585B840AAE}"/>
    <dgm:cxn modelId="{5074CB47-D7B8-418C-9FFC-CBEE9BD41E6C}" srcId="{4FDFFE4A-2338-4DC6-BCE7-BC912F7FF3B7}" destId="{843B7213-07FD-42E0-A2E2-DE6627176157}" srcOrd="6" destOrd="0" parTransId="{D17309F6-E86A-4ECF-9CD0-A89642A0282D}" sibTransId="{33B00D5F-C4DF-40EF-B474-765F170B3D62}"/>
    <dgm:cxn modelId="{F73BAF89-8CE5-45BE-8153-521F0D76113B}" type="presOf" srcId="{843B7213-07FD-42E0-A2E2-DE6627176157}" destId="{957B0CB2-F33C-4A5D-9700-33210B742F64}" srcOrd="0" destOrd="0" presId="urn:microsoft.com/office/officeart/2008/layout/LinedList"/>
    <dgm:cxn modelId="{576AD2A6-5FD9-4D1A-A6EB-96ECC6107888}" srcId="{4FDFFE4A-2338-4DC6-BCE7-BC912F7FF3B7}" destId="{DE81C8FF-4BF1-4CCB-9FCC-5163BC656932}" srcOrd="0" destOrd="0" parTransId="{E3BBEB54-81F8-4851-BF14-298E082B606E}" sibTransId="{A4C85560-C6DF-4B03-943C-1FE0EA34663B}"/>
    <dgm:cxn modelId="{A86766A7-3DE7-4F86-99D5-9A96948D8F54}" type="presOf" srcId="{4BB5825F-3A12-4709-B2F1-5AAEB427388E}" destId="{2084EA8A-F191-4650-94D1-5255004D753F}" srcOrd="0" destOrd="0" presId="urn:microsoft.com/office/officeart/2008/layout/LinedList"/>
    <dgm:cxn modelId="{325F59B6-B83A-4FA9-939C-244DFAFA77FE}" type="presOf" srcId="{4D277BE4-B51E-4938-9A94-E16C58B46B13}" destId="{D5C8DFD0-96B1-41C2-9F84-52C2EFE4F0E3}" srcOrd="0" destOrd="0" presId="urn:microsoft.com/office/officeart/2008/layout/LinedList"/>
    <dgm:cxn modelId="{D68F29F8-0AE2-44B7-9AE6-CF3E5027BCA2}" type="presOf" srcId="{9CF0138E-BE0B-4073-918C-C69C9056413C}" destId="{9BD0FC5E-1499-4330-A9A6-784FE80A5378}" srcOrd="0" destOrd="0" presId="urn:microsoft.com/office/officeart/2008/layout/LinedList"/>
    <dgm:cxn modelId="{D73ABC8F-BFB0-4699-9771-C77E50803064}" type="presParOf" srcId="{BB8CF54E-2221-4731-8009-847A130397C8}" destId="{856E69B0-F489-4DBC-B157-1541CC01A7EA}" srcOrd="0" destOrd="0" presId="urn:microsoft.com/office/officeart/2008/layout/LinedList"/>
    <dgm:cxn modelId="{DF241831-5894-4605-B663-20A4E328CA4B}" type="presParOf" srcId="{BB8CF54E-2221-4731-8009-847A130397C8}" destId="{DAC75086-0F04-4EDE-95EB-3FEEBE2AD186}" srcOrd="1" destOrd="0" presId="urn:microsoft.com/office/officeart/2008/layout/LinedList"/>
    <dgm:cxn modelId="{3DDA4842-7185-4AF8-93D4-4C923E3EAA24}" type="presParOf" srcId="{DAC75086-0F04-4EDE-95EB-3FEEBE2AD186}" destId="{C2522DB0-522B-45E5-A15B-13C08740F8F4}" srcOrd="0" destOrd="0" presId="urn:microsoft.com/office/officeart/2008/layout/LinedList"/>
    <dgm:cxn modelId="{10A1A883-25B2-4A74-8BF0-BAC5FDDFFE3A}" type="presParOf" srcId="{DAC75086-0F04-4EDE-95EB-3FEEBE2AD186}" destId="{8EA5FCD6-44EE-4D17-B6A6-3E95F54C071C}" srcOrd="1" destOrd="0" presId="urn:microsoft.com/office/officeart/2008/layout/LinedList"/>
    <dgm:cxn modelId="{27113CD8-CC8C-4317-A684-E2E4DBDE9B00}" type="presParOf" srcId="{BB8CF54E-2221-4731-8009-847A130397C8}" destId="{24C172C2-F4AF-4A6F-BBC7-92C3926EE8C5}" srcOrd="2" destOrd="0" presId="urn:microsoft.com/office/officeart/2008/layout/LinedList"/>
    <dgm:cxn modelId="{B4AB3977-AC31-4E34-91D3-1168409262E7}" type="presParOf" srcId="{BB8CF54E-2221-4731-8009-847A130397C8}" destId="{6645C4BA-B795-4177-891A-30980493E943}" srcOrd="3" destOrd="0" presId="urn:microsoft.com/office/officeart/2008/layout/LinedList"/>
    <dgm:cxn modelId="{BC6F765F-C091-466B-AEB6-415263225CEC}" type="presParOf" srcId="{6645C4BA-B795-4177-891A-30980493E943}" destId="{D151E37C-9653-42EE-B263-A8E2FCAFD14A}" srcOrd="0" destOrd="0" presId="urn:microsoft.com/office/officeart/2008/layout/LinedList"/>
    <dgm:cxn modelId="{2A5D1F44-7C74-48F3-AAAB-0CA13BF281F1}" type="presParOf" srcId="{6645C4BA-B795-4177-891A-30980493E943}" destId="{07FF3574-71B7-419D-860F-BDD3565059BA}" srcOrd="1" destOrd="0" presId="urn:microsoft.com/office/officeart/2008/layout/LinedList"/>
    <dgm:cxn modelId="{A4D2C46B-D406-4795-87EC-B39BA36A0845}" type="presParOf" srcId="{BB8CF54E-2221-4731-8009-847A130397C8}" destId="{07EF1102-A68D-4A4E-AAA7-78FDA352E1D0}" srcOrd="4" destOrd="0" presId="urn:microsoft.com/office/officeart/2008/layout/LinedList"/>
    <dgm:cxn modelId="{01FB4509-4A29-4E1F-970A-00562435B33B}" type="presParOf" srcId="{BB8CF54E-2221-4731-8009-847A130397C8}" destId="{E9C86F51-FB11-4772-83D6-8D287640AF7B}" srcOrd="5" destOrd="0" presId="urn:microsoft.com/office/officeart/2008/layout/LinedList"/>
    <dgm:cxn modelId="{02567721-DA37-40D3-9C42-957F574EF7DD}" type="presParOf" srcId="{E9C86F51-FB11-4772-83D6-8D287640AF7B}" destId="{9BD0FC5E-1499-4330-A9A6-784FE80A5378}" srcOrd="0" destOrd="0" presId="urn:microsoft.com/office/officeart/2008/layout/LinedList"/>
    <dgm:cxn modelId="{00995227-1EBE-49A1-8727-A3CBB6FB1B52}" type="presParOf" srcId="{E9C86F51-FB11-4772-83D6-8D287640AF7B}" destId="{6E5B0E5B-ED34-48AA-A5FD-4D65C21013CE}" srcOrd="1" destOrd="0" presId="urn:microsoft.com/office/officeart/2008/layout/LinedList"/>
    <dgm:cxn modelId="{40C0FF59-C8C1-4FC5-B8C1-5F3FF0655997}" type="presParOf" srcId="{BB8CF54E-2221-4731-8009-847A130397C8}" destId="{5FE08CE1-01F7-4D38-B186-C265AB5A7FD6}" srcOrd="6" destOrd="0" presId="urn:microsoft.com/office/officeart/2008/layout/LinedList"/>
    <dgm:cxn modelId="{A42906E6-E245-4FA4-A4B9-D04AF2044814}" type="presParOf" srcId="{BB8CF54E-2221-4731-8009-847A130397C8}" destId="{0DEBAAAD-9D30-42DF-B31C-240CE7C6CFCC}" srcOrd="7" destOrd="0" presId="urn:microsoft.com/office/officeart/2008/layout/LinedList"/>
    <dgm:cxn modelId="{23697B28-28F6-4E5B-9509-25DD97091E77}" type="presParOf" srcId="{0DEBAAAD-9D30-42DF-B31C-240CE7C6CFCC}" destId="{D5C8DFD0-96B1-41C2-9F84-52C2EFE4F0E3}" srcOrd="0" destOrd="0" presId="urn:microsoft.com/office/officeart/2008/layout/LinedList"/>
    <dgm:cxn modelId="{7874CADB-AF21-49D6-A310-D3869C448FCD}" type="presParOf" srcId="{0DEBAAAD-9D30-42DF-B31C-240CE7C6CFCC}" destId="{CEF6F92A-C0EB-464E-8035-BC2EBC1E0053}" srcOrd="1" destOrd="0" presId="urn:microsoft.com/office/officeart/2008/layout/LinedList"/>
    <dgm:cxn modelId="{9F6F90C1-E9B8-493D-92A7-C2ACEDADB1F2}" type="presParOf" srcId="{BB8CF54E-2221-4731-8009-847A130397C8}" destId="{9A36807A-5B92-4067-A264-B2FB4F8D78AB}" srcOrd="8" destOrd="0" presId="urn:microsoft.com/office/officeart/2008/layout/LinedList"/>
    <dgm:cxn modelId="{CE1AB44C-D1FA-4F06-9531-B6E677F024F2}" type="presParOf" srcId="{BB8CF54E-2221-4731-8009-847A130397C8}" destId="{9591536D-8B51-49BF-B915-A6009CE17631}" srcOrd="9" destOrd="0" presId="urn:microsoft.com/office/officeart/2008/layout/LinedList"/>
    <dgm:cxn modelId="{6E8B8317-CBDC-438E-BAF5-2C656D9AC756}" type="presParOf" srcId="{9591536D-8B51-49BF-B915-A6009CE17631}" destId="{FDC01479-BDF4-4EDC-86BB-D8043C90BC00}" srcOrd="0" destOrd="0" presId="urn:microsoft.com/office/officeart/2008/layout/LinedList"/>
    <dgm:cxn modelId="{65473270-04AC-42B6-B58D-9F65D4220797}" type="presParOf" srcId="{9591536D-8B51-49BF-B915-A6009CE17631}" destId="{90EC076D-14DC-420B-B72B-33AED31A023E}" srcOrd="1" destOrd="0" presId="urn:microsoft.com/office/officeart/2008/layout/LinedList"/>
    <dgm:cxn modelId="{1C951500-396F-478D-8949-433FF6F95FBC}" type="presParOf" srcId="{BB8CF54E-2221-4731-8009-847A130397C8}" destId="{7440A8D7-9482-4E4F-A8D3-119BA5766BB2}" srcOrd="10" destOrd="0" presId="urn:microsoft.com/office/officeart/2008/layout/LinedList"/>
    <dgm:cxn modelId="{D3902488-07A6-4BA3-8485-0F9C808A9E96}" type="presParOf" srcId="{BB8CF54E-2221-4731-8009-847A130397C8}" destId="{2EDEF5B8-E670-4B21-9911-CFBEC0C0B5DC}" srcOrd="11" destOrd="0" presId="urn:microsoft.com/office/officeart/2008/layout/LinedList"/>
    <dgm:cxn modelId="{2845D0AE-51B1-41AF-89E6-CE525364B4E9}" type="presParOf" srcId="{2EDEF5B8-E670-4B21-9911-CFBEC0C0B5DC}" destId="{2084EA8A-F191-4650-94D1-5255004D753F}" srcOrd="0" destOrd="0" presId="urn:microsoft.com/office/officeart/2008/layout/LinedList"/>
    <dgm:cxn modelId="{8C7014CD-6895-431F-B362-C78DC7B55C43}" type="presParOf" srcId="{2EDEF5B8-E670-4B21-9911-CFBEC0C0B5DC}" destId="{9B0ED0D3-57EB-406B-BBEB-B79288E8257A}" srcOrd="1" destOrd="0" presId="urn:microsoft.com/office/officeart/2008/layout/LinedList"/>
    <dgm:cxn modelId="{8E333432-20CB-4940-8FFE-C77A42753A78}" type="presParOf" srcId="{BB8CF54E-2221-4731-8009-847A130397C8}" destId="{9F4FFEE7-AE8E-4080-BEF1-1C98225BD7E0}" srcOrd="12" destOrd="0" presId="urn:microsoft.com/office/officeart/2008/layout/LinedList"/>
    <dgm:cxn modelId="{4C9B82DB-B034-446F-AD26-17E4291C0489}" type="presParOf" srcId="{BB8CF54E-2221-4731-8009-847A130397C8}" destId="{64276EAF-55FB-48A6-BC96-1786FEA850B0}" srcOrd="13" destOrd="0" presId="urn:microsoft.com/office/officeart/2008/layout/LinedList"/>
    <dgm:cxn modelId="{49540A83-E6AE-42C5-A54C-936A37B5470B}" type="presParOf" srcId="{64276EAF-55FB-48A6-BC96-1786FEA850B0}" destId="{957B0CB2-F33C-4A5D-9700-33210B742F64}" srcOrd="0" destOrd="0" presId="urn:microsoft.com/office/officeart/2008/layout/LinedList"/>
    <dgm:cxn modelId="{C21A6462-8A5F-41C5-9CCE-E4ACE0F9E378}" type="presParOf" srcId="{64276EAF-55FB-48A6-BC96-1786FEA850B0}" destId="{1F8C0DDA-CDCC-4BAD-B7E3-F17940EDCA2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BF89A-1671-4C9C-8605-62E697129C17}">
      <dsp:nvSpPr>
        <dsp:cNvPr id="0" name=""/>
        <dsp:cNvSpPr/>
      </dsp:nvSpPr>
      <dsp:spPr>
        <a:xfrm>
          <a:off x="3091" y="0"/>
          <a:ext cx="2452910" cy="33108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238" tIns="330200" rIns="19123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সংকর ধাতু সম্পর্কে বলতে পারবে।</a:t>
          </a:r>
        </a:p>
      </dsp:txBody>
      <dsp:txXfrm>
        <a:off x="3091" y="1258110"/>
        <a:ext cx="2452910" cy="1986489"/>
      </dsp:txXfrm>
    </dsp:sp>
    <dsp:sp modelId="{9A7EC400-B7B7-45B4-891D-132A2F7C129E}">
      <dsp:nvSpPr>
        <dsp:cNvPr id="0" name=""/>
        <dsp:cNvSpPr/>
      </dsp:nvSpPr>
      <dsp:spPr>
        <a:xfrm>
          <a:off x="732924" y="331081"/>
          <a:ext cx="993244" cy="993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78381" y="476538"/>
        <a:ext cx="702330" cy="702330"/>
      </dsp:txXfrm>
    </dsp:sp>
    <dsp:sp modelId="{546B94D6-A52A-411D-8767-3B441B9460F9}">
      <dsp:nvSpPr>
        <dsp:cNvPr id="0" name=""/>
        <dsp:cNvSpPr/>
      </dsp:nvSpPr>
      <dsp:spPr>
        <a:xfrm>
          <a:off x="3091" y="3310744"/>
          <a:ext cx="2452910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DA9425-9249-40D8-B96C-4E09B0A344C1}">
      <dsp:nvSpPr>
        <dsp:cNvPr id="0" name=""/>
        <dsp:cNvSpPr/>
      </dsp:nvSpPr>
      <dsp:spPr>
        <a:xfrm>
          <a:off x="2701293" y="0"/>
          <a:ext cx="2452910" cy="33108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238" tIns="330200" rIns="19123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ধাতুর</a:t>
          </a:r>
          <a:r>
            <a:rPr lang="en-US" sz="2100" kern="1200" dirty="0"/>
            <a:t> </a:t>
          </a:r>
          <a:r>
            <a:rPr lang="en-US" sz="2100" kern="1200" dirty="0" err="1"/>
            <a:t>ক্ষয়</a:t>
          </a:r>
          <a:r>
            <a:rPr lang="en-US" sz="2100" kern="1200" dirty="0"/>
            <a:t>, </a:t>
          </a:r>
          <a:r>
            <a:rPr lang="en-US" sz="2100" kern="1200" dirty="0" err="1"/>
            <a:t>লক্ষন</a:t>
          </a:r>
          <a:r>
            <a:rPr lang="en-US" sz="2100" kern="1200" dirty="0"/>
            <a:t>, ও </a:t>
          </a:r>
          <a:r>
            <a:rPr lang="en-US" sz="2100" kern="1200" dirty="0" err="1"/>
            <a:t>কারন</a:t>
          </a:r>
          <a:r>
            <a:rPr lang="en-US" sz="2100" kern="1200" dirty="0"/>
            <a:t> </a:t>
          </a:r>
          <a:r>
            <a:rPr lang="en-US" sz="2100" kern="1200" dirty="0" err="1"/>
            <a:t>সম্পর্কে</a:t>
          </a:r>
          <a:r>
            <a:rPr lang="en-US" sz="2100" kern="1200" dirty="0"/>
            <a:t> </a:t>
          </a:r>
          <a:r>
            <a:rPr lang="en-US" sz="2100" kern="1200" dirty="0" err="1"/>
            <a:t>জানতে</a:t>
          </a:r>
          <a:r>
            <a:rPr lang="en-US" sz="2100" kern="1200" dirty="0"/>
            <a:t> </a:t>
          </a:r>
          <a:r>
            <a:rPr lang="en-US" sz="2100" kern="1200" dirty="0" err="1"/>
            <a:t>পারবে</a:t>
          </a:r>
          <a:r>
            <a:rPr lang="en-US" sz="2100" kern="1200" dirty="0"/>
            <a:t>।</a:t>
          </a:r>
        </a:p>
      </dsp:txBody>
      <dsp:txXfrm>
        <a:off x="2701293" y="1258110"/>
        <a:ext cx="2452910" cy="1986489"/>
      </dsp:txXfrm>
    </dsp:sp>
    <dsp:sp modelId="{00DE4727-6A2F-4240-A08D-8F31368BC3A4}">
      <dsp:nvSpPr>
        <dsp:cNvPr id="0" name=""/>
        <dsp:cNvSpPr/>
      </dsp:nvSpPr>
      <dsp:spPr>
        <a:xfrm>
          <a:off x="3431126" y="331081"/>
          <a:ext cx="993244" cy="993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76583" y="476538"/>
        <a:ext cx="702330" cy="702330"/>
      </dsp:txXfrm>
    </dsp:sp>
    <dsp:sp modelId="{4D8073FC-9845-41AE-A256-4C07D33E05E4}">
      <dsp:nvSpPr>
        <dsp:cNvPr id="0" name=""/>
        <dsp:cNvSpPr/>
      </dsp:nvSpPr>
      <dsp:spPr>
        <a:xfrm>
          <a:off x="2701293" y="3310744"/>
          <a:ext cx="2452910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838F86-997D-46EB-9390-337F87A9DB21}">
      <dsp:nvSpPr>
        <dsp:cNvPr id="0" name=""/>
        <dsp:cNvSpPr/>
      </dsp:nvSpPr>
      <dsp:spPr>
        <a:xfrm>
          <a:off x="5399495" y="0"/>
          <a:ext cx="2452910" cy="331081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238" tIns="330200" rIns="19123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গ্যালভানাইজিং সম্পর্কে জানতে পারবে।</a:t>
          </a:r>
        </a:p>
      </dsp:txBody>
      <dsp:txXfrm>
        <a:off x="5399495" y="1258110"/>
        <a:ext cx="2452910" cy="1986489"/>
      </dsp:txXfrm>
    </dsp:sp>
    <dsp:sp modelId="{A82ACDC7-216B-43D4-A109-00184C6FF224}">
      <dsp:nvSpPr>
        <dsp:cNvPr id="0" name=""/>
        <dsp:cNvSpPr/>
      </dsp:nvSpPr>
      <dsp:spPr>
        <a:xfrm>
          <a:off x="6129328" y="331081"/>
          <a:ext cx="993244" cy="9932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74785" y="476538"/>
        <a:ext cx="702330" cy="702330"/>
      </dsp:txXfrm>
    </dsp:sp>
    <dsp:sp modelId="{AE012E99-406B-4103-91B0-CABEB348F705}">
      <dsp:nvSpPr>
        <dsp:cNvPr id="0" name=""/>
        <dsp:cNvSpPr/>
      </dsp:nvSpPr>
      <dsp:spPr>
        <a:xfrm>
          <a:off x="5399495" y="3310744"/>
          <a:ext cx="2452910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7AC5FC5-9443-4E29-918E-1654D8388F0C}">
      <dsp:nvSpPr>
        <dsp:cNvPr id="0" name=""/>
        <dsp:cNvSpPr/>
      </dsp:nvSpPr>
      <dsp:spPr>
        <a:xfrm>
          <a:off x="8097697" y="0"/>
          <a:ext cx="2452910" cy="33108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238" tIns="330200" rIns="19123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বিভিন্ন ধরনের খনিজ অধাতু সম্পর্কে জানতে পারবে। </a:t>
          </a:r>
        </a:p>
      </dsp:txBody>
      <dsp:txXfrm>
        <a:off x="8097697" y="1258110"/>
        <a:ext cx="2452910" cy="1986489"/>
      </dsp:txXfrm>
    </dsp:sp>
    <dsp:sp modelId="{D1ADD4E0-4B2E-4FC2-B710-6DF504BA408A}">
      <dsp:nvSpPr>
        <dsp:cNvPr id="0" name=""/>
        <dsp:cNvSpPr/>
      </dsp:nvSpPr>
      <dsp:spPr>
        <a:xfrm>
          <a:off x="8827530" y="331081"/>
          <a:ext cx="993244" cy="9932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72987" y="476538"/>
        <a:ext cx="702330" cy="702330"/>
      </dsp:txXfrm>
    </dsp:sp>
    <dsp:sp modelId="{C0B86AC0-D82E-421F-8CCA-8E8D83B8546A}">
      <dsp:nvSpPr>
        <dsp:cNvPr id="0" name=""/>
        <dsp:cNvSpPr/>
      </dsp:nvSpPr>
      <dsp:spPr>
        <a:xfrm>
          <a:off x="8097697" y="3310744"/>
          <a:ext cx="2452910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A8F98-3F10-4BD7-A247-E3926B2F098E}">
      <dsp:nvSpPr>
        <dsp:cNvPr id="0" name=""/>
        <dsp:cNvSpPr/>
      </dsp:nvSpPr>
      <dsp:spPr>
        <a:xfrm>
          <a:off x="0" y="0"/>
          <a:ext cx="3298031" cy="33108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মরিচাঃ লালচে বাদামি বর্নের পদার্থ(আর্দ্র ফেরিক অক্সাইড)</a:t>
          </a:r>
        </a:p>
      </dsp:txBody>
      <dsp:txXfrm>
        <a:off x="0" y="1258110"/>
        <a:ext cx="3298031" cy="1986489"/>
      </dsp:txXfrm>
    </dsp:sp>
    <dsp:sp modelId="{8D5EB9E6-9DCF-4A07-A208-C3839DBCCE75}">
      <dsp:nvSpPr>
        <dsp:cNvPr id="0" name=""/>
        <dsp:cNvSpPr/>
      </dsp:nvSpPr>
      <dsp:spPr>
        <a:xfrm>
          <a:off x="1152393" y="331081"/>
          <a:ext cx="993244" cy="993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97850" y="476538"/>
        <a:ext cx="702330" cy="702330"/>
      </dsp:txXfrm>
    </dsp:sp>
    <dsp:sp modelId="{E11FDCB7-4A63-4900-A69F-197715D6E505}">
      <dsp:nvSpPr>
        <dsp:cNvPr id="0" name=""/>
        <dsp:cNvSpPr/>
      </dsp:nvSpPr>
      <dsp:spPr>
        <a:xfrm>
          <a:off x="0" y="3310744"/>
          <a:ext cx="3298031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1E6C5E-6636-429C-9315-B43D315CB435}">
      <dsp:nvSpPr>
        <dsp:cNvPr id="0" name=""/>
        <dsp:cNvSpPr/>
      </dsp:nvSpPr>
      <dsp:spPr>
        <a:xfrm>
          <a:off x="3627834" y="0"/>
          <a:ext cx="3298031" cy="33108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তাম্রমলঃ কপার,পিতল বা কাঁসার উপর কালো,বাদামি বা সবুজ বর্নের আস্তরণ(কিউপ্রাস অক্সাইড,কিউ সালফাইড বা চালকোসাইট)</a:t>
          </a:r>
        </a:p>
      </dsp:txBody>
      <dsp:txXfrm>
        <a:off x="3627834" y="1258110"/>
        <a:ext cx="3298031" cy="1986489"/>
      </dsp:txXfrm>
    </dsp:sp>
    <dsp:sp modelId="{F6AEE9F4-2C7D-41C9-A20E-2AC8594B0E96}">
      <dsp:nvSpPr>
        <dsp:cNvPr id="0" name=""/>
        <dsp:cNvSpPr/>
      </dsp:nvSpPr>
      <dsp:spPr>
        <a:xfrm>
          <a:off x="4780227" y="331081"/>
          <a:ext cx="993244" cy="993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925684" y="476538"/>
        <a:ext cx="702330" cy="702330"/>
      </dsp:txXfrm>
    </dsp:sp>
    <dsp:sp modelId="{FF42DBD2-482C-4CCA-A892-8F13E5B5147C}">
      <dsp:nvSpPr>
        <dsp:cNvPr id="0" name=""/>
        <dsp:cNvSpPr/>
      </dsp:nvSpPr>
      <dsp:spPr>
        <a:xfrm>
          <a:off x="3627834" y="3310744"/>
          <a:ext cx="3298031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1FB262-0E5C-4718-AFFD-3515DBA08BFD}">
      <dsp:nvSpPr>
        <dsp:cNvPr id="0" name=""/>
        <dsp:cNvSpPr/>
      </dsp:nvSpPr>
      <dsp:spPr>
        <a:xfrm>
          <a:off x="7255668" y="0"/>
          <a:ext cx="3298031" cy="331081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ধাতুর ক্ষয়ঃ বিশুদ্ধ ধাতু বা সংকর ধাতুর উপর ভিন্ন বর্নযুক্ত নতুন পদার্থ সৃষ্টি</a:t>
          </a:r>
        </a:p>
      </dsp:txBody>
      <dsp:txXfrm>
        <a:off x="7255668" y="1258110"/>
        <a:ext cx="3298031" cy="1986489"/>
      </dsp:txXfrm>
    </dsp:sp>
    <dsp:sp modelId="{94680AFF-B957-49DF-9866-E8ED81DE769F}">
      <dsp:nvSpPr>
        <dsp:cNvPr id="0" name=""/>
        <dsp:cNvSpPr/>
      </dsp:nvSpPr>
      <dsp:spPr>
        <a:xfrm>
          <a:off x="8408061" y="331081"/>
          <a:ext cx="993244" cy="9932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553518" y="476538"/>
        <a:ext cx="702330" cy="702330"/>
      </dsp:txXfrm>
    </dsp:sp>
    <dsp:sp modelId="{5AE716D6-E5CB-4B65-9F7C-D9EF4EA5D4F4}">
      <dsp:nvSpPr>
        <dsp:cNvPr id="0" name=""/>
        <dsp:cNvSpPr/>
      </dsp:nvSpPr>
      <dsp:spPr>
        <a:xfrm>
          <a:off x="7255668" y="3310744"/>
          <a:ext cx="3298031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742FB-1114-46AC-A4EA-99FD9E669275}">
      <dsp:nvSpPr>
        <dsp:cNvPr id="0" name=""/>
        <dsp:cNvSpPr/>
      </dsp:nvSpPr>
      <dsp:spPr>
        <a:xfrm>
          <a:off x="0" y="0"/>
          <a:ext cx="8970645" cy="993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১।রং করেঃ</a:t>
          </a:r>
        </a:p>
      </dsp:txBody>
      <dsp:txXfrm>
        <a:off x="29091" y="29091"/>
        <a:ext cx="7898856" cy="935062"/>
      </dsp:txXfrm>
    </dsp:sp>
    <dsp:sp modelId="{0F46AD15-B4EB-411D-810F-05D4CB5E7B66}">
      <dsp:nvSpPr>
        <dsp:cNvPr id="0" name=""/>
        <dsp:cNvSpPr/>
      </dsp:nvSpPr>
      <dsp:spPr>
        <a:xfrm>
          <a:off x="791527" y="1158785"/>
          <a:ext cx="8970645" cy="993244"/>
        </a:xfrm>
        <a:prstGeom prst="roundRect">
          <a:avLst>
            <a:gd name="adj" fmla="val 10000"/>
          </a:avLst>
        </a:prstGeom>
        <a:solidFill>
          <a:schemeClr val="accent2">
            <a:hueOff val="-692971"/>
            <a:satOff val="-2463"/>
            <a:lumOff val="49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২।ইলেকট্রোপ্লেটিংঃ তড়িৎ বিশ্লেষণ পদ্ধতি ব্যবহার  করে একটি ধাতুর উপর অন্য ধাতুর প্রলেপ। যেমন লোহার উপর কপার ধাতুর প্রলেপ</a:t>
          </a:r>
        </a:p>
      </dsp:txBody>
      <dsp:txXfrm>
        <a:off x="820618" y="1187876"/>
        <a:ext cx="7475326" cy="935062"/>
      </dsp:txXfrm>
    </dsp:sp>
    <dsp:sp modelId="{E6C6B50A-912E-4175-8C21-FCF429581DF4}">
      <dsp:nvSpPr>
        <dsp:cNvPr id="0" name=""/>
        <dsp:cNvSpPr/>
      </dsp:nvSpPr>
      <dsp:spPr>
        <a:xfrm>
          <a:off x="1583054" y="2317571"/>
          <a:ext cx="8970645" cy="993244"/>
        </a:xfrm>
        <a:prstGeom prst="roundRect">
          <a:avLst>
            <a:gd name="adj" fmla="val 10000"/>
          </a:avLst>
        </a:prstGeom>
        <a:solidFill>
          <a:schemeClr val="accent2">
            <a:hueOff val="-1385941"/>
            <a:satOff val="-4927"/>
            <a:lumOff val="98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৩। গ্যালভানাইজিংঃ  যে কোন ধাতুর উপর জিংকের প্রলেপ</a:t>
          </a:r>
        </a:p>
      </dsp:txBody>
      <dsp:txXfrm>
        <a:off x="1612145" y="2346662"/>
        <a:ext cx="7475326" cy="935062"/>
      </dsp:txXfrm>
    </dsp:sp>
    <dsp:sp modelId="{5AF28BEC-ABA0-497C-8884-D5D26899869C}">
      <dsp:nvSpPr>
        <dsp:cNvPr id="0" name=""/>
        <dsp:cNvSpPr/>
      </dsp:nvSpPr>
      <dsp:spPr>
        <a:xfrm>
          <a:off x="8325035" y="753210"/>
          <a:ext cx="645609" cy="645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8470297" y="753210"/>
        <a:ext cx="355085" cy="485821"/>
      </dsp:txXfrm>
    </dsp:sp>
    <dsp:sp modelId="{82ABB0A5-29E6-4393-8B48-3531D8921F26}">
      <dsp:nvSpPr>
        <dsp:cNvPr id="0" name=""/>
        <dsp:cNvSpPr/>
      </dsp:nvSpPr>
      <dsp:spPr>
        <a:xfrm>
          <a:off x="9116563" y="1905374"/>
          <a:ext cx="645609" cy="645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53377"/>
            <a:satOff val="-5165"/>
            <a:lumOff val="-191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1153377"/>
              <a:satOff val="-5165"/>
              <a:lumOff val="-1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9261825" y="1905374"/>
        <a:ext cx="355085" cy="4858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64E05-A674-4E3F-92C1-AB3916264D2A}">
      <dsp:nvSpPr>
        <dsp:cNvPr id="0" name=""/>
        <dsp:cNvSpPr/>
      </dsp:nvSpPr>
      <dsp:spPr>
        <a:xfrm>
          <a:off x="0" y="556339"/>
          <a:ext cx="2968228" cy="188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5A4826-1747-4815-93B9-E15B2E371477}">
      <dsp:nvSpPr>
        <dsp:cNvPr id="0" name=""/>
        <dsp:cNvSpPr/>
      </dsp:nvSpPr>
      <dsp:spPr>
        <a:xfrm>
          <a:off x="329803" y="869652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অ্যালিমিনিয়ামের হাড়ি পাতিল</a:t>
          </a:r>
        </a:p>
      </dsp:txBody>
      <dsp:txXfrm>
        <a:off x="385008" y="924857"/>
        <a:ext cx="2857818" cy="1774414"/>
      </dsp:txXfrm>
    </dsp:sp>
    <dsp:sp modelId="{EE7948A7-979C-48A5-BA30-16F1CC42073D}">
      <dsp:nvSpPr>
        <dsp:cNvPr id="0" name=""/>
        <dsp:cNvSpPr/>
      </dsp:nvSpPr>
      <dsp:spPr>
        <a:xfrm>
          <a:off x="3627834" y="556339"/>
          <a:ext cx="2968228" cy="188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2006DA-D168-4943-9028-CEB8E89776CE}">
      <dsp:nvSpPr>
        <dsp:cNvPr id="0" name=""/>
        <dsp:cNvSpPr/>
      </dsp:nvSpPr>
      <dsp:spPr>
        <a:xfrm>
          <a:off x="3957637" y="869652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লোহা বা লোহার জিনিসপত্র</a:t>
          </a:r>
        </a:p>
      </dsp:txBody>
      <dsp:txXfrm>
        <a:off x="4012842" y="924857"/>
        <a:ext cx="2857818" cy="1774414"/>
      </dsp:txXfrm>
    </dsp:sp>
    <dsp:sp modelId="{EF57E7A3-0F54-4667-9D2C-64A7B3936445}">
      <dsp:nvSpPr>
        <dsp:cNvPr id="0" name=""/>
        <dsp:cNvSpPr/>
      </dsp:nvSpPr>
      <dsp:spPr>
        <a:xfrm>
          <a:off x="7255668" y="556339"/>
          <a:ext cx="2968228" cy="188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99D5D8-EBF9-478C-9D3F-7848AD33EA3D}">
      <dsp:nvSpPr>
        <dsp:cNvPr id="0" name=""/>
        <dsp:cNvSpPr/>
      </dsp:nvSpPr>
      <dsp:spPr>
        <a:xfrm>
          <a:off x="7585471" y="869652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আমেরিকায় ব্যবহৃত কপার ২১% এবং ইউরোপে ব্যবহৃত অ্যালিমিনিয়ামের ৬০%</a:t>
          </a:r>
        </a:p>
      </dsp:txBody>
      <dsp:txXfrm>
        <a:off x="7640676" y="924857"/>
        <a:ext cx="2857818" cy="1774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57E06-DB23-4CB4-96CA-CCCDD81A044E}">
      <dsp:nvSpPr>
        <dsp:cNvPr id="0" name=""/>
        <dsp:cNvSpPr/>
      </dsp:nvSpPr>
      <dsp:spPr>
        <a:xfrm>
          <a:off x="0" y="100329"/>
          <a:ext cx="5728344" cy="1529043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ধাপ-১ ঃ </a:t>
          </a:r>
          <a:r>
            <a:rPr lang="en-US" sz="2000" kern="1200" dirty="0" err="1">
              <a:solidFill>
                <a:schemeClr val="bg1"/>
              </a:solidFill>
            </a:rPr>
            <a:t>চুল্লিতে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সালফার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এবং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শুষ্ক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বায়ু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প্রবাহিত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করলে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অক্সিজেন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এর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সাথে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বিক্রিয়ায়</a:t>
          </a:r>
          <a:r>
            <a:rPr lang="en-US" sz="2000" kern="1200" dirty="0">
              <a:solidFill>
                <a:schemeClr val="bg1"/>
              </a:solidFill>
            </a:rPr>
            <a:t>  S</a:t>
          </a:r>
          <a:r>
            <a:rPr lang="en-US" sz="2000" kern="1200" baseline="-25000" dirty="0">
              <a:solidFill>
                <a:schemeClr val="bg1"/>
              </a:solidFill>
            </a:rPr>
            <a:t>2</a:t>
          </a:r>
          <a:r>
            <a:rPr lang="en-US" sz="2000" kern="1200" dirty="0">
              <a:solidFill>
                <a:schemeClr val="bg1"/>
              </a:solidFill>
            </a:rPr>
            <a:t>O    </a:t>
          </a:r>
          <a:r>
            <a:rPr lang="en-US" sz="2000" kern="1200" dirty="0" err="1">
              <a:solidFill>
                <a:schemeClr val="bg1"/>
              </a:solidFill>
            </a:rPr>
            <a:t>উৎপন্ন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করে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74642" y="174971"/>
        <a:ext cx="5579060" cy="1379759"/>
      </dsp:txXfrm>
    </dsp:sp>
    <dsp:sp modelId="{AB04AD8B-2051-4428-88E0-78AB6A9900A3}">
      <dsp:nvSpPr>
        <dsp:cNvPr id="0" name=""/>
        <dsp:cNvSpPr/>
      </dsp:nvSpPr>
      <dsp:spPr>
        <a:xfrm>
          <a:off x="0" y="1686973"/>
          <a:ext cx="5728344" cy="1529043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-692971"/>
                <a:satOff val="-2463"/>
                <a:lumOff val="491"/>
                <a:alphaOff val="0"/>
                <a:tint val="98000"/>
                <a:lumMod val="102000"/>
              </a:schemeClr>
              <a:schemeClr val="accent2">
                <a:hueOff val="-692971"/>
                <a:satOff val="-2463"/>
                <a:lumOff val="491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bg1"/>
              </a:solidFill>
            </a:rPr>
            <a:t>ধাপ</a:t>
          </a:r>
          <a:r>
            <a:rPr lang="en-US" sz="2000" kern="1200" dirty="0">
              <a:solidFill>
                <a:schemeClr val="bg1"/>
              </a:solidFill>
            </a:rPr>
            <a:t> -২ঃS</a:t>
          </a:r>
          <a:r>
            <a:rPr lang="en-US" sz="2000" kern="1200" baseline="-25000" dirty="0">
              <a:solidFill>
                <a:schemeClr val="bg1"/>
              </a:solidFill>
            </a:rPr>
            <a:t>2</a:t>
          </a:r>
          <a:r>
            <a:rPr lang="en-US" sz="2000" kern="1200" dirty="0">
              <a:solidFill>
                <a:schemeClr val="bg1"/>
              </a:solidFill>
            </a:rPr>
            <a:t>Oএবং O</a:t>
          </a:r>
          <a:r>
            <a:rPr lang="en-US" sz="2000" kern="1200" baseline="-25000" dirty="0">
              <a:solidFill>
                <a:schemeClr val="bg1"/>
              </a:solidFill>
            </a:rPr>
            <a:t>2</a:t>
          </a:r>
          <a:r>
            <a:rPr lang="en-US" sz="2000" kern="1200" dirty="0">
              <a:solidFill>
                <a:schemeClr val="bg1"/>
              </a:solidFill>
            </a:rPr>
            <a:t> 450-   550ᵒc </a:t>
          </a:r>
          <a:r>
            <a:rPr lang="en-US" sz="2000" kern="1200" dirty="0" err="1">
              <a:solidFill>
                <a:schemeClr val="bg1"/>
              </a:solidFill>
            </a:rPr>
            <a:t>তাপমাত্রায়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ভ্যানাডিয়াম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পেন্টা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অক্সাইড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প্রভাবকের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উপস্থিতিতে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সালফার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ট্রাই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অক্সাইড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উৎপন্ন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করে</a:t>
          </a:r>
          <a:r>
            <a:rPr lang="en-US" sz="2000" kern="1200" dirty="0">
              <a:solidFill>
                <a:schemeClr val="bg1"/>
              </a:solidFill>
            </a:rPr>
            <a:t>।</a:t>
          </a:r>
        </a:p>
      </dsp:txBody>
      <dsp:txXfrm>
        <a:off x="74642" y="1761615"/>
        <a:ext cx="5579060" cy="1379759"/>
      </dsp:txXfrm>
    </dsp:sp>
    <dsp:sp modelId="{BF27EC15-05A5-4A6B-B885-A730422AD39F}">
      <dsp:nvSpPr>
        <dsp:cNvPr id="0" name=""/>
        <dsp:cNvSpPr/>
      </dsp:nvSpPr>
      <dsp:spPr>
        <a:xfrm>
          <a:off x="0" y="3273616"/>
          <a:ext cx="5728344" cy="1529043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-1385941"/>
                <a:satOff val="-4927"/>
                <a:lumOff val="982"/>
                <a:alphaOff val="0"/>
                <a:tint val="98000"/>
                <a:lumMod val="102000"/>
              </a:schemeClr>
              <a:schemeClr val="accent2">
                <a:hueOff val="-1385941"/>
                <a:satOff val="-4927"/>
                <a:lumOff val="982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ধাপ-৩ঃসালফার </a:t>
          </a:r>
          <a:r>
            <a:rPr lang="en-US" sz="2000" kern="1200" dirty="0" err="1">
              <a:solidFill>
                <a:schemeClr val="bg1"/>
              </a:solidFill>
            </a:rPr>
            <a:t>ট্রাই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অক্সাইড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এবং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গাড়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সালফিউরিক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এর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বিক্রিয়ায়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অলিয়াম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উৎপন্ন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হয়</a:t>
          </a:r>
          <a:r>
            <a:rPr lang="en-US" sz="2000" kern="1200" dirty="0">
              <a:solidFill>
                <a:schemeClr val="bg1"/>
              </a:solidFill>
            </a:rPr>
            <a:t>। </a:t>
          </a:r>
          <a:r>
            <a:rPr lang="en-US" sz="2000" kern="1200" dirty="0" err="1">
              <a:solidFill>
                <a:schemeClr val="bg1"/>
              </a:solidFill>
            </a:rPr>
            <a:t>অলিয়াম</a:t>
          </a:r>
          <a:r>
            <a:rPr lang="en-US" sz="2000" kern="1200" dirty="0">
              <a:solidFill>
                <a:schemeClr val="bg1"/>
              </a:solidFill>
            </a:rPr>
            <a:t> ,</a:t>
          </a:r>
          <a:r>
            <a:rPr lang="en-US" sz="2000" kern="1200" dirty="0" err="1">
              <a:solidFill>
                <a:schemeClr val="bg1"/>
              </a:solidFill>
            </a:rPr>
            <a:t>সালফিউরিক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এর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বিক্রিয়ায়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তরল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সালফিউরিক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উৎপন্ন</a:t>
          </a:r>
          <a:r>
            <a:rPr lang="en-US" sz="2000" kern="1200" dirty="0">
              <a:solidFill>
                <a:schemeClr val="bg1"/>
              </a:solidFill>
            </a:rPr>
            <a:t> </a:t>
          </a:r>
          <a:r>
            <a:rPr lang="en-US" sz="2000" kern="1200" dirty="0" err="1">
              <a:solidFill>
                <a:schemeClr val="bg1"/>
              </a:solidFill>
            </a:rPr>
            <a:t>হয়</a:t>
          </a:r>
          <a:r>
            <a:rPr lang="en-US" sz="2000" kern="1200" dirty="0">
              <a:solidFill>
                <a:schemeClr val="bg1"/>
              </a:solidFill>
            </a:rPr>
            <a:t>।</a:t>
          </a:r>
        </a:p>
      </dsp:txBody>
      <dsp:txXfrm>
        <a:off x="74642" y="3348258"/>
        <a:ext cx="5579060" cy="13797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E69B0-F489-4DBC-B157-1541CC01A7EA}">
      <dsp:nvSpPr>
        <dsp:cNvPr id="0" name=""/>
        <dsp:cNvSpPr/>
      </dsp:nvSpPr>
      <dsp:spPr>
        <a:xfrm>
          <a:off x="0" y="443"/>
          <a:ext cx="1055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22DB0-522B-45E5-A15B-13C08740F8F4}">
      <dsp:nvSpPr>
        <dsp:cNvPr id="0" name=""/>
        <dsp:cNvSpPr/>
      </dsp:nvSpPr>
      <dsp:spPr>
        <a:xfrm>
          <a:off x="0" y="443"/>
          <a:ext cx="10553700" cy="51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১।অলিয়াম কি?</a:t>
          </a:r>
        </a:p>
      </dsp:txBody>
      <dsp:txXfrm>
        <a:off x="0" y="443"/>
        <a:ext cx="10553700" cy="519439"/>
      </dsp:txXfrm>
    </dsp:sp>
    <dsp:sp modelId="{24C172C2-F4AF-4A6F-BBC7-92C3926EE8C5}">
      <dsp:nvSpPr>
        <dsp:cNvPr id="0" name=""/>
        <dsp:cNvSpPr/>
      </dsp:nvSpPr>
      <dsp:spPr>
        <a:xfrm>
          <a:off x="0" y="519883"/>
          <a:ext cx="1055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1E37C-9653-42EE-B263-A8E2FCAFD14A}">
      <dsp:nvSpPr>
        <dsp:cNvPr id="0" name=""/>
        <dsp:cNvSpPr/>
      </dsp:nvSpPr>
      <dsp:spPr>
        <a:xfrm>
          <a:off x="0" y="519883"/>
          <a:ext cx="10553700" cy="51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২।নিরুদক কাকে বলে?</a:t>
          </a:r>
        </a:p>
      </dsp:txBody>
      <dsp:txXfrm>
        <a:off x="0" y="519883"/>
        <a:ext cx="10553700" cy="519439"/>
      </dsp:txXfrm>
    </dsp:sp>
    <dsp:sp modelId="{07EF1102-A68D-4A4E-AAA7-78FDA352E1D0}">
      <dsp:nvSpPr>
        <dsp:cNvPr id="0" name=""/>
        <dsp:cNvSpPr/>
      </dsp:nvSpPr>
      <dsp:spPr>
        <a:xfrm>
          <a:off x="0" y="1039322"/>
          <a:ext cx="1055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0FC5E-1499-4330-A9A6-784FE80A5378}">
      <dsp:nvSpPr>
        <dsp:cNvPr id="0" name=""/>
        <dsp:cNvSpPr/>
      </dsp:nvSpPr>
      <dsp:spPr>
        <a:xfrm>
          <a:off x="0" y="1039322"/>
          <a:ext cx="10553700" cy="51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৩।সালফারের ব্যবহার লিখ।</a:t>
          </a:r>
        </a:p>
      </dsp:txBody>
      <dsp:txXfrm>
        <a:off x="0" y="1039322"/>
        <a:ext cx="10553700" cy="519439"/>
      </dsp:txXfrm>
    </dsp:sp>
    <dsp:sp modelId="{5FE08CE1-01F7-4D38-B186-C265AB5A7FD6}">
      <dsp:nvSpPr>
        <dsp:cNvPr id="0" name=""/>
        <dsp:cNvSpPr/>
      </dsp:nvSpPr>
      <dsp:spPr>
        <a:xfrm>
          <a:off x="0" y="1558761"/>
          <a:ext cx="1055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8DFD0-96B1-41C2-9F84-52C2EFE4F0E3}">
      <dsp:nvSpPr>
        <dsp:cNvPr id="0" name=""/>
        <dsp:cNvSpPr/>
      </dsp:nvSpPr>
      <dsp:spPr>
        <a:xfrm>
          <a:off x="0" y="1558761"/>
          <a:ext cx="10553700" cy="51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৪। এসিড বৃষ্টি কি?</a:t>
          </a:r>
        </a:p>
      </dsp:txBody>
      <dsp:txXfrm>
        <a:off x="0" y="1558761"/>
        <a:ext cx="10553700" cy="519439"/>
      </dsp:txXfrm>
    </dsp:sp>
    <dsp:sp modelId="{9A36807A-5B92-4067-A264-B2FB4F8D78AB}">
      <dsp:nvSpPr>
        <dsp:cNvPr id="0" name=""/>
        <dsp:cNvSpPr/>
      </dsp:nvSpPr>
      <dsp:spPr>
        <a:xfrm>
          <a:off x="0" y="2078201"/>
          <a:ext cx="1055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01479-BDF4-4EDC-86BB-D8043C90BC00}">
      <dsp:nvSpPr>
        <dsp:cNvPr id="0" name=""/>
        <dsp:cNvSpPr/>
      </dsp:nvSpPr>
      <dsp:spPr>
        <a:xfrm>
          <a:off x="0" y="2078201"/>
          <a:ext cx="10553700" cy="51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৫।ইলেকট্রোপ্লেটিং এবং গ্যালভানাইজিং বলতে কি বুঝ?</a:t>
          </a:r>
        </a:p>
      </dsp:txBody>
      <dsp:txXfrm>
        <a:off x="0" y="2078201"/>
        <a:ext cx="10553700" cy="519439"/>
      </dsp:txXfrm>
    </dsp:sp>
    <dsp:sp modelId="{7440A8D7-9482-4E4F-A8D3-119BA5766BB2}">
      <dsp:nvSpPr>
        <dsp:cNvPr id="0" name=""/>
        <dsp:cNvSpPr/>
      </dsp:nvSpPr>
      <dsp:spPr>
        <a:xfrm>
          <a:off x="0" y="2597640"/>
          <a:ext cx="1055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4EA8A-F191-4650-94D1-5255004D753F}">
      <dsp:nvSpPr>
        <dsp:cNvPr id="0" name=""/>
        <dsp:cNvSpPr/>
      </dsp:nvSpPr>
      <dsp:spPr>
        <a:xfrm>
          <a:off x="0" y="2597640"/>
          <a:ext cx="10553700" cy="51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৬।স্পর্শ পদ্ধতিতে সালফিউরিক এসিড তৈরি ব্যাখ্যা কর।</a:t>
          </a:r>
        </a:p>
      </dsp:txBody>
      <dsp:txXfrm>
        <a:off x="0" y="2597640"/>
        <a:ext cx="10553700" cy="519439"/>
      </dsp:txXfrm>
    </dsp:sp>
    <dsp:sp modelId="{9F4FFEE7-AE8E-4080-BEF1-1C98225BD7E0}">
      <dsp:nvSpPr>
        <dsp:cNvPr id="0" name=""/>
        <dsp:cNvSpPr/>
      </dsp:nvSpPr>
      <dsp:spPr>
        <a:xfrm>
          <a:off x="0" y="3117079"/>
          <a:ext cx="1055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B0CB2-F33C-4A5D-9700-33210B742F64}">
      <dsp:nvSpPr>
        <dsp:cNvPr id="0" name=""/>
        <dsp:cNvSpPr/>
      </dsp:nvSpPr>
      <dsp:spPr>
        <a:xfrm>
          <a:off x="0" y="3117079"/>
          <a:ext cx="10553700" cy="51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৭।সংকর ধাতু কাকে বলে?</a:t>
          </a:r>
        </a:p>
      </dsp:txBody>
      <dsp:txXfrm>
        <a:off x="0" y="3117079"/>
        <a:ext cx="10553700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3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0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5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0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3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3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3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0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8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7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96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16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7BC6986-E43E-427E-8C8F-361A0A8482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7E53DB9-889B-447F-920D-52D21B7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82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D004E336-8E93-46FD-A7CD-2D15E010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86" y="-3175"/>
            <a:ext cx="12192000" cy="6229804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FFFFFF"/>
          </a:solidFill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18A9BB9-D5DC-4A7A-9326-4F77F0C6C8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50" r="-2" b="11783"/>
          <a:stretch/>
        </p:blipFill>
        <p:spPr>
          <a:xfrm>
            <a:off x="318709" y="321733"/>
            <a:ext cx="11554582" cy="523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31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DEE1-AF83-4316-8CF8-7491FD37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4531302" cy="3388287"/>
          </a:xfrm>
        </p:spPr>
        <p:txBody>
          <a:bodyPr anchor="ctr">
            <a:normAutofit/>
          </a:bodyPr>
          <a:lstStyle/>
          <a:p>
            <a:r>
              <a:rPr lang="en-US" dirty="0" err="1"/>
              <a:t>সালফারের</a:t>
            </a:r>
            <a:r>
              <a:rPr lang="en-US" dirty="0"/>
              <a:t> </a:t>
            </a:r>
            <a:r>
              <a:rPr lang="en-US" dirty="0" err="1"/>
              <a:t>যৌগ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83A49E6-361B-4E33-B1E1-AD29DF0B7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957986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b="1" u="sng" dirty="0"/>
              <a:t>১সালফার </a:t>
            </a:r>
            <a:r>
              <a:rPr lang="en-US" b="1" u="sng" dirty="0" err="1"/>
              <a:t>ডাই</a:t>
            </a:r>
            <a:r>
              <a:rPr lang="en-US" b="1" u="sng" dirty="0"/>
              <a:t> </a:t>
            </a:r>
            <a:r>
              <a:rPr lang="en-US" b="1" u="sng" dirty="0" err="1"/>
              <a:t>অক্সাইড</a:t>
            </a:r>
            <a:endParaRPr lang="en-US" b="1" u="sng" dirty="0"/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অত্যন্ত</a:t>
            </a:r>
            <a:r>
              <a:rPr lang="en-US" dirty="0"/>
              <a:t> </a:t>
            </a:r>
            <a:r>
              <a:rPr lang="en-US" dirty="0" err="1"/>
              <a:t>বিষাক্ত</a:t>
            </a:r>
            <a:r>
              <a:rPr lang="en-US" dirty="0"/>
              <a:t> </a:t>
            </a:r>
            <a:r>
              <a:rPr lang="en-US" dirty="0" err="1"/>
              <a:t>গ্যাস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চোখে</a:t>
            </a:r>
            <a:r>
              <a:rPr lang="en-US" dirty="0"/>
              <a:t> </a:t>
            </a:r>
            <a:r>
              <a:rPr lang="en-US" dirty="0" err="1"/>
              <a:t>প্রবেশ</a:t>
            </a:r>
            <a:r>
              <a:rPr lang="en-US" dirty="0"/>
              <a:t> </a:t>
            </a:r>
            <a:r>
              <a:rPr lang="en-US" dirty="0" err="1"/>
              <a:t>করলে</a:t>
            </a:r>
            <a:r>
              <a:rPr lang="en-US" dirty="0"/>
              <a:t> </a:t>
            </a:r>
            <a:r>
              <a:rPr lang="en-US" dirty="0" err="1"/>
              <a:t>চোখ</a:t>
            </a:r>
            <a:r>
              <a:rPr lang="en-US" dirty="0"/>
              <a:t> </a:t>
            </a:r>
            <a:r>
              <a:rPr lang="en-US" dirty="0" err="1"/>
              <a:t>জ্বালাপোড়া</a:t>
            </a:r>
            <a:r>
              <a:rPr lang="en-US" dirty="0"/>
              <a:t> </a:t>
            </a:r>
            <a:r>
              <a:rPr lang="en-US" dirty="0" err="1"/>
              <a:t>করে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সালফার</a:t>
            </a:r>
            <a:r>
              <a:rPr lang="en-US" dirty="0"/>
              <a:t> </a:t>
            </a:r>
            <a:r>
              <a:rPr lang="en-US" dirty="0" err="1"/>
              <a:t>বৃষ্টির</a:t>
            </a:r>
            <a:r>
              <a:rPr lang="en-US" dirty="0"/>
              <a:t> </a:t>
            </a:r>
            <a:r>
              <a:rPr lang="en-US" dirty="0" err="1"/>
              <a:t>পানির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মিশে</a:t>
            </a:r>
            <a:r>
              <a:rPr lang="en-US" dirty="0"/>
              <a:t> </a:t>
            </a:r>
            <a:r>
              <a:rPr lang="en-US" dirty="0" err="1"/>
              <a:t>সালফিউরিক</a:t>
            </a:r>
            <a:r>
              <a:rPr lang="en-US" dirty="0"/>
              <a:t> </a:t>
            </a:r>
            <a:r>
              <a:rPr lang="en-US" dirty="0" err="1"/>
              <a:t>এসিড</a:t>
            </a:r>
            <a:r>
              <a:rPr lang="en-US" dirty="0"/>
              <a:t> </a:t>
            </a:r>
            <a:r>
              <a:rPr lang="en-US" dirty="0" err="1"/>
              <a:t>উৎপন্ন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এসিড</a:t>
            </a:r>
            <a:r>
              <a:rPr lang="en-US" dirty="0"/>
              <a:t> </a:t>
            </a:r>
            <a:r>
              <a:rPr lang="en-US" dirty="0" err="1"/>
              <a:t>বৃষ্টি</a:t>
            </a:r>
            <a:r>
              <a:rPr lang="en-US" dirty="0"/>
              <a:t> </a:t>
            </a:r>
            <a:r>
              <a:rPr lang="en-US" dirty="0" err="1"/>
              <a:t>সৃষ্টি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</a:t>
            </a:r>
          </a:p>
          <a:p>
            <a:endParaRPr lang="en-US" b="1" u="sng" dirty="0"/>
          </a:p>
          <a:p>
            <a:endParaRPr lang="en-US" b="1" u="sng" dirty="0"/>
          </a:p>
          <a:p>
            <a:r>
              <a:rPr lang="en-US" b="1" u="sng" dirty="0"/>
              <a:t>২সালফিউরিক </a:t>
            </a:r>
            <a:r>
              <a:rPr lang="en-US" b="1" u="sng" dirty="0" err="1"/>
              <a:t>এসিড</a:t>
            </a:r>
            <a:endParaRPr lang="en-US" b="1" u="sng" dirty="0"/>
          </a:p>
          <a:p>
            <a:r>
              <a:rPr lang="en-US" dirty="0" err="1"/>
              <a:t>রাসায়নিক</a:t>
            </a:r>
            <a:r>
              <a:rPr lang="en-US" dirty="0"/>
              <a:t> </a:t>
            </a:r>
            <a:r>
              <a:rPr lang="en-US" dirty="0" err="1"/>
              <a:t>দ্রব্যের</a:t>
            </a:r>
            <a:r>
              <a:rPr lang="en-US" dirty="0"/>
              <a:t> </a:t>
            </a:r>
            <a:r>
              <a:rPr lang="en-US" dirty="0" err="1"/>
              <a:t>রাজা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কঠিন</a:t>
            </a:r>
            <a:r>
              <a:rPr lang="en-US" dirty="0"/>
              <a:t> </a:t>
            </a:r>
            <a:r>
              <a:rPr lang="en-US" dirty="0" err="1"/>
              <a:t>সালফার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সালফিউরিক</a:t>
            </a:r>
            <a:r>
              <a:rPr lang="en-US" dirty="0"/>
              <a:t> </a:t>
            </a:r>
            <a:r>
              <a:rPr lang="en-US" dirty="0" err="1"/>
              <a:t>এসিড</a:t>
            </a:r>
            <a:r>
              <a:rPr lang="en-US" dirty="0"/>
              <a:t> </a:t>
            </a:r>
            <a:r>
              <a:rPr lang="en-US" dirty="0" err="1"/>
              <a:t>প্রস্তুত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হয়।একে</a:t>
            </a:r>
            <a:r>
              <a:rPr lang="en-US" dirty="0"/>
              <a:t> </a:t>
            </a:r>
            <a:r>
              <a:rPr lang="en-US" dirty="0" err="1"/>
              <a:t>স্পর্শ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। 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3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B652B5-2C3B-48CD-A644-CAF41328BD6A}"/>
              </a:ext>
            </a:extLst>
          </p:cNvPr>
          <p:cNvSpPr txBox="1"/>
          <p:nvPr/>
        </p:nvSpPr>
        <p:spPr>
          <a:xfrm>
            <a:off x="495981" y="2164365"/>
            <a:ext cx="3625854" cy="39780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ct val="0"/>
              </a:spcBef>
              <a:spcAft>
                <a:spcPts val="600"/>
              </a:spcAft>
            </a:pPr>
            <a:r>
              <a:rPr lang="en-US" sz="4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স্পর্শ</a:t>
            </a: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পদ্ধতি</a:t>
            </a: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৩ </a:t>
            </a:r>
            <a:r>
              <a:rPr lang="en-US" sz="4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ধাপে</a:t>
            </a: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সম্পন্ন</a:t>
            </a: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হয়</a:t>
            </a:r>
            <a:endParaRPr lang="en-US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92BDC1E8-1A68-4A33-8B36-D53F547166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309035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487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3937-5443-410A-8E1D-CDFC5D23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সালফিউরিকের ধর্ম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FA08F-7C0A-4FB7-B0FD-D86D22D1F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408950"/>
            <a:ext cx="10554574" cy="387525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 ১।এসিড </a:t>
            </a:r>
            <a:r>
              <a:rPr lang="en-US" dirty="0" err="1"/>
              <a:t>ধর্ম</a:t>
            </a:r>
            <a:r>
              <a:rPr lang="en-US" dirty="0"/>
              <a:t> 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Ca(OH)</a:t>
            </a:r>
            <a:r>
              <a:rPr lang="en-US" sz="3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  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  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CaSO</a:t>
            </a:r>
            <a:r>
              <a:rPr lang="en-US" sz="3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  2H</a:t>
            </a:r>
            <a:r>
              <a:rPr lang="en-US" sz="3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২।জারন </a:t>
            </a:r>
            <a:r>
              <a:rPr lang="en-US" dirty="0" err="1"/>
              <a:t>ধর্ম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ঃ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2H </a:t>
            </a:r>
            <a:r>
              <a:rPr lang="en-US" sz="3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3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Cu   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 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CuSO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SO </a:t>
            </a:r>
            <a:r>
              <a:rPr lang="en-US" sz="3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+ 2H </a:t>
            </a:r>
            <a:r>
              <a:rPr lang="en-US" sz="36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৩।নিরুদন </a:t>
            </a:r>
            <a:r>
              <a:rPr lang="en-US" dirty="0" err="1"/>
              <a:t>ধর্মঃ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C 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 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H 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12 C  +   H 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.11H </a:t>
            </a:r>
            <a:r>
              <a:rPr lang="en-US" sz="35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6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00FB-06C4-427E-ABEB-80C11DD9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বাড়ির কাজ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8FA8F01-3EFB-45F1-8F9F-6283B6C5CA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997500"/>
      </p:ext>
    </p:extLst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endar&#10;&#10;Description automatically generated">
            <a:extLst>
              <a:ext uri="{FF2B5EF4-FFF2-40B4-BE49-F238E27FC236}">
                <a16:creationId xmlns:a16="http://schemas.microsoft.com/office/drawing/2014/main" id="{88488EBD-8CE0-4CDB-8CAF-807785EDD5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3360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5046EE6-5D75-4755-8104-1FA9C0DE88F0}"/>
              </a:ext>
            </a:extLst>
          </p:cNvPr>
          <p:cNvSpPr txBox="1"/>
          <p:nvPr/>
        </p:nvSpPr>
        <p:spPr>
          <a:xfrm>
            <a:off x="450167" y="1122363"/>
            <a:ext cx="6582006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Dilruba</a:t>
            </a:r>
            <a:r>
              <a:rPr lang="en-US" sz="48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8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Yeasmin</a:t>
            </a:r>
            <a:r>
              <a:rPr lang="en-US" sz="48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2ED5F7-2F11-4E46-AF4E-1D7CF14C3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662" y="1325035"/>
            <a:ext cx="1807923" cy="178315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78583E6-D3E0-4E49-B254-E8F6F85637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t="12947" r="5797" b="24251"/>
          <a:stretch/>
        </p:blipFill>
        <p:spPr bwMode="auto">
          <a:xfrm>
            <a:off x="8517850" y="3270116"/>
            <a:ext cx="1715550" cy="1825760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09B2A87-1FDE-4910-BF6A-E192AEFCF233}"/>
              </a:ext>
            </a:extLst>
          </p:cNvPr>
          <p:cNvSpPr txBox="1"/>
          <p:nvPr/>
        </p:nvSpPr>
        <p:spPr>
          <a:xfrm>
            <a:off x="2391263" y="4376700"/>
            <a:ext cx="3777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Assistant Teacher, Science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4C108F-5C6A-4B83-9BD4-E9D94251FEB1}"/>
              </a:ext>
            </a:extLst>
          </p:cNvPr>
          <p:cNvSpPr txBox="1"/>
          <p:nvPr/>
        </p:nvSpPr>
        <p:spPr>
          <a:xfrm>
            <a:off x="2460543" y="4984742"/>
            <a:ext cx="4334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BSc (B.Ed.), MSc ( Chemistry</a:t>
            </a:r>
            <a:r>
              <a:rPr lang="en-US" sz="20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F24B13-ABB2-4313-B97C-F5D3B92A27E1}"/>
              </a:ext>
            </a:extLst>
          </p:cNvPr>
          <p:cNvSpPr txBox="1"/>
          <p:nvPr/>
        </p:nvSpPr>
        <p:spPr>
          <a:xfrm>
            <a:off x="1832874" y="5603552"/>
            <a:ext cx="550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/>
              <a:t>Mohammadpur Anowar Ali Islamia Alim Madrasha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864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30FD8-EC75-46E0-BE71-E638D3E5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রসায়ন</a:t>
            </a: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খনিজ</a:t>
            </a: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সম্পদঃ</a:t>
            </a: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ধাতু-অধাতু</a:t>
            </a: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দশম</a:t>
            </a: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অধ্যায়</a:t>
            </a: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 (১০.৩-১০.৫)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শ্রেনিঃ</a:t>
            </a: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n-ea"/>
                <a:cs typeface="+mn-cs"/>
              </a:rPr>
              <a:t> ৯ম- ১০ম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3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816C-83F5-4456-8ACE-2C9C5BAC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শিখণ</a:t>
            </a:r>
            <a:r>
              <a:rPr lang="en-US" dirty="0"/>
              <a:t> </a:t>
            </a:r>
            <a:r>
              <a:rPr lang="en-US" dirty="0" err="1"/>
              <a:t>ফল</a:t>
            </a:r>
            <a:r>
              <a:rPr lang="en-US" dirty="0"/>
              <a:t>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88A837-4935-421E-A576-BE9044CBD1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481738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762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D8CB2E-8DA8-413F-B7B5-AFD2FB475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নির্বাচিত সংকর ধাতু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E1FA-E64A-4301-9EB3-3DF427776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en-US"/>
              <a:t>কতকগুলো ধাতুকে একত্রে  গলানোর পর গলিত মিশ্রণকে ঠান্ডা করলে  যে ধাতু মিশ্রন পাওয়া যায় তা হল সংকর ধাতু।</a:t>
            </a:r>
          </a:p>
          <a:p>
            <a:pPr>
              <a:buFont typeface="Wingdings 2" charset="2"/>
              <a:buChar char=""/>
            </a:pPr>
            <a:r>
              <a:rPr lang="en-US"/>
              <a:t>স্টিলঃ লোহা + কার্বন</a:t>
            </a:r>
          </a:p>
          <a:p>
            <a:pPr>
              <a:buFont typeface="Wingdings 2" charset="2"/>
              <a:buChar char=""/>
            </a:pPr>
            <a:r>
              <a:rPr lang="en-US"/>
              <a:t>স্টেইনলেস স্টিল লোহাঃ ক্রোমিয়াম+নিকেল</a:t>
            </a:r>
          </a:p>
          <a:p>
            <a:pPr>
              <a:buFont typeface="Wingdings 2" charset="2"/>
              <a:buChar char=""/>
            </a:pPr>
            <a:r>
              <a:rPr lang="en-US"/>
              <a:t>পিতলঃ কপার + জিংক</a:t>
            </a:r>
          </a:p>
          <a:p>
            <a:pPr>
              <a:buFont typeface="Wingdings 2" charset="2"/>
              <a:buChar char=""/>
            </a:pPr>
            <a:r>
              <a:rPr lang="en-US"/>
              <a:t>কাসাঃ কপার + টিন</a:t>
            </a:r>
          </a:p>
          <a:p>
            <a:pPr>
              <a:buFont typeface="Wingdings 2" charset="2"/>
              <a:buChar char="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9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64ED-8576-44E0-9C5B-D4C990AFD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সংকর</a:t>
            </a:r>
            <a:r>
              <a:rPr lang="en-US" dirty="0"/>
              <a:t> </a:t>
            </a:r>
            <a:r>
              <a:rPr lang="en-US" dirty="0" err="1"/>
              <a:t>ধাতুর</a:t>
            </a:r>
            <a:r>
              <a:rPr lang="en-US" dirty="0"/>
              <a:t> </a:t>
            </a:r>
            <a:r>
              <a:rPr lang="en-US" dirty="0" err="1"/>
              <a:t>ক্ষয়</a:t>
            </a:r>
            <a:r>
              <a:rPr lang="en-US" dirty="0"/>
              <a:t> </a:t>
            </a:r>
            <a:r>
              <a:rPr lang="en-US" dirty="0" err="1"/>
              <a:t>হওয়ার</a:t>
            </a:r>
            <a:r>
              <a:rPr lang="en-US" dirty="0"/>
              <a:t> </a:t>
            </a:r>
            <a:r>
              <a:rPr lang="en-US" dirty="0" err="1"/>
              <a:t>লক্ষন</a:t>
            </a:r>
            <a:r>
              <a:rPr lang="en-US" dirty="0"/>
              <a:t> ,</a:t>
            </a:r>
            <a:r>
              <a:rPr lang="en-US" dirty="0" err="1"/>
              <a:t>কারন,ও</a:t>
            </a:r>
            <a:r>
              <a:rPr lang="en-US" dirty="0"/>
              <a:t> </a:t>
            </a:r>
            <a:r>
              <a:rPr lang="en-US" dirty="0" err="1"/>
              <a:t>প্রতিকার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AD9DE8-1581-46B8-BC28-4B01236E2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144134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78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3352D-17ED-48A7-BC86-3929D196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u="sng" dirty="0" err="1"/>
              <a:t>ধাতু</a:t>
            </a:r>
            <a:r>
              <a:rPr lang="en-US" u="sng" dirty="0"/>
              <a:t> </a:t>
            </a:r>
            <a:r>
              <a:rPr lang="en-US" u="sng" dirty="0" err="1"/>
              <a:t>ক্ষয়রোধের</a:t>
            </a:r>
            <a:r>
              <a:rPr lang="en-US" u="sng" dirty="0"/>
              <a:t> </a:t>
            </a:r>
            <a:r>
              <a:rPr lang="en-US" u="sng" dirty="0" err="1"/>
              <a:t>উপায়ঃ</a:t>
            </a:r>
            <a:endParaRPr lang="en-US" u="sng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81E0DC-310E-4DA5-AD98-223101C03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305904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74697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2D6FB-9CF3-4419-97C0-5144579D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/>
              <a:t>ধাতু পুনঃপ্রক্রিয়াজাতকরন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A556443-5E99-4B43-B5A8-B79EED6AF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784965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82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6C4E-5FAB-4062-8D0D-3B67D4F9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খনিজ অধাতু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8E1C2-C214-4410-8676-0E61A0686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সালফারঃ হলুদ বর্নের পদার্থ।ফ্রাশ পদ্ধতিতে সালফার নিষ্কাশণ করা হয়।মাটির অনেক নিচে সালফারের খনির মধ্যে তিনটি এককেন্দ্রিক পাইপ প্রবেশ করানো হয়,যাকে ফ্লাশ পাইপ বলে।গলনাংক ১১৫ডিঃসেঃ</a:t>
            </a:r>
          </a:p>
          <a:p>
            <a:pPr>
              <a:lnSpc>
                <a:spcPct val="150000"/>
              </a:lnSpc>
            </a:pPr>
            <a:r>
              <a:rPr lang="en-US"/>
              <a:t>ব্যবহারঃ</a:t>
            </a:r>
          </a:p>
          <a:p>
            <a:pPr>
              <a:lnSpc>
                <a:spcPct val="150000"/>
              </a:lnSpc>
            </a:pPr>
            <a:r>
              <a:rPr lang="en-US"/>
              <a:t>১।সালফিউরিক এসিড প্রস্তুতি</a:t>
            </a:r>
          </a:p>
          <a:p>
            <a:pPr>
              <a:lnSpc>
                <a:spcPct val="150000"/>
              </a:lnSpc>
            </a:pPr>
            <a:r>
              <a:rPr lang="en-US"/>
              <a:t>২।রাবারের ভলকানাইজিং </a:t>
            </a:r>
          </a:p>
          <a:p>
            <a:pPr>
              <a:lnSpc>
                <a:spcPct val="150000"/>
              </a:lnSpc>
            </a:pPr>
            <a:r>
              <a:rPr lang="en-US"/>
              <a:t>৩।সালফানাইড ওষুধ তৈরী এবং ব্যাকটেরিয়া ধ্বংসকারক যা তৈরিতে সালফার ব্যবহৃত হয়।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1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508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Bookman Old Style</vt:lpstr>
      <vt:lpstr>Calibri</vt:lpstr>
      <vt:lpstr>Century Gothic</vt:lpstr>
      <vt:lpstr>Wingdings 2</vt:lpstr>
      <vt:lpstr>Quotable</vt:lpstr>
      <vt:lpstr>PowerPoint Presentation</vt:lpstr>
      <vt:lpstr>PowerPoint Presentation</vt:lpstr>
      <vt:lpstr>PowerPoint Presentation</vt:lpstr>
      <vt:lpstr>শিখণ ফল </vt:lpstr>
      <vt:lpstr>নির্বাচিত সংকর ধাতু</vt:lpstr>
      <vt:lpstr>সংকর ধাতুর ক্ষয় হওয়ার লক্ষন ,কারন,ও প্রতিকার</vt:lpstr>
      <vt:lpstr> ধাতু ক্ষয়রোধের উপায়ঃ</vt:lpstr>
      <vt:lpstr>ধাতু পুনঃপ্রক্রিয়াজাতকরন</vt:lpstr>
      <vt:lpstr>খনিজ অধাতু</vt:lpstr>
      <vt:lpstr>সালফারের যৌগ</vt:lpstr>
      <vt:lpstr>PowerPoint Presentation</vt:lpstr>
      <vt:lpstr>সালফিউরিকের ধর্ম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Mckenzie Snow</dc:creator>
  <cp:lastModifiedBy>Mckenzie Snow</cp:lastModifiedBy>
  <cp:revision>3</cp:revision>
  <dcterms:created xsi:type="dcterms:W3CDTF">2020-10-06T16:01:35Z</dcterms:created>
  <dcterms:modified xsi:type="dcterms:W3CDTF">2020-10-06T16:03:56Z</dcterms:modified>
</cp:coreProperties>
</file>