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7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391E7F-A007-4197-AA02-EDD057CB54D2}" v="3" dt="2020-09-27T15:37:23.5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8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rul hassan jamil" userId="32b5c5b36c3e3b94" providerId="LiveId" clId="{F5391E7F-A007-4197-AA02-EDD057CB54D2}"/>
    <pc:docChg chg="custSel addSld modSld">
      <pc:chgData name="kamrul hassan jamil" userId="32b5c5b36c3e3b94" providerId="LiveId" clId="{F5391E7F-A007-4197-AA02-EDD057CB54D2}" dt="2020-09-27T16:26:45.626" v="910" actId="20577"/>
      <pc:docMkLst>
        <pc:docMk/>
      </pc:docMkLst>
      <pc:sldChg chg="modSp">
        <pc:chgData name="kamrul hassan jamil" userId="32b5c5b36c3e3b94" providerId="LiveId" clId="{F5391E7F-A007-4197-AA02-EDD057CB54D2}" dt="2020-09-27T15:35:19.754" v="1" actId="120"/>
        <pc:sldMkLst>
          <pc:docMk/>
          <pc:sldMk cId="834031820" sldId="262"/>
        </pc:sldMkLst>
        <pc:graphicFrameChg chg="mod">
          <ac:chgData name="kamrul hassan jamil" userId="32b5c5b36c3e3b94" providerId="LiveId" clId="{F5391E7F-A007-4197-AA02-EDD057CB54D2}" dt="2020-09-27T15:35:19.754" v="1" actId="120"/>
          <ac:graphicFrameMkLst>
            <pc:docMk/>
            <pc:sldMk cId="834031820" sldId="262"/>
            <ac:graphicFrameMk id="5" creationId="{5BEE1EE4-7897-414F-9849-940FCAC143F1}"/>
          </ac:graphicFrameMkLst>
        </pc:graphicFrameChg>
      </pc:sldChg>
      <pc:sldChg chg="addSp modSp mod">
        <pc:chgData name="kamrul hassan jamil" userId="32b5c5b36c3e3b94" providerId="LiveId" clId="{F5391E7F-A007-4197-AA02-EDD057CB54D2}" dt="2020-09-27T15:42:54.073" v="224" actId="1076"/>
        <pc:sldMkLst>
          <pc:docMk/>
          <pc:sldMk cId="1320538871" sldId="263"/>
        </pc:sldMkLst>
        <pc:spChg chg="add mod">
          <ac:chgData name="kamrul hassan jamil" userId="32b5c5b36c3e3b94" providerId="LiveId" clId="{F5391E7F-A007-4197-AA02-EDD057CB54D2}" dt="2020-09-27T15:42:54.073" v="224" actId="1076"/>
          <ac:spMkLst>
            <pc:docMk/>
            <pc:sldMk cId="1320538871" sldId="263"/>
            <ac:spMk id="23" creationId="{969999A4-76D0-45FB-8148-4DD6B3CDA046}"/>
          </ac:spMkLst>
        </pc:spChg>
      </pc:sldChg>
      <pc:sldChg chg="modSp new mod">
        <pc:chgData name="kamrul hassan jamil" userId="32b5c5b36c3e3b94" providerId="LiveId" clId="{F5391E7F-A007-4197-AA02-EDD057CB54D2}" dt="2020-09-27T16:21:12.982" v="675" actId="20577"/>
        <pc:sldMkLst>
          <pc:docMk/>
          <pc:sldMk cId="2425179430" sldId="264"/>
        </pc:sldMkLst>
        <pc:spChg chg="mod">
          <ac:chgData name="kamrul hassan jamil" userId="32b5c5b36c3e3b94" providerId="LiveId" clId="{F5391E7F-A007-4197-AA02-EDD057CB54D2}" dt="2020-09-27T15:52:56.348" v="424" actId="27636"/>
          <ac:spMkLst>
            <pc:docMk/>
            <pc:sldMk cId="2425179430" sldId="264"/>
            <ac:spMk id="2" creationId="{FC22ED05-DB21-4A1C-9698-94906B0F5E70}"/>
          </ac:spMkLst>
        </pc:spChg>
        <pc:spChg chg="mod">
          <ac:chgData name="kamrul hassan jamil" userId="32b5c5b36c3e3b94" providerId="LiveId" clId="{F5391E7F-A007-4197-AA02-EDD057CB54D2}" dt="2020-09-27T16:21:12.982" v="675" actId="20577"/>
          <ac:spMkLst>
            <pc:docMk/>
            <pc:sldMk cId="2425179430" sldId="264"/>
            <ac:spMk id="3" creationId="{CCA973FD-7181-47C3-8A90-2D8B0304CDF1}"/>
          </ac:spMkLst>
        </pc:spChg>
      </pc:sldChg>
      <pc:sldChg chg="modSp new mod">
        <pc:chgData name="kamrul hassan jamil" userId="32b5c5b36c3e3b94" providerId="LiveId" clId="{F5391E7F-A007-4197-AA02-EDD057CB54D2}" dt="2020-09-27T16:26:45.626" v="910" actId="20577"/>
        <pc:sldMkLst>
          <pc:docMk/>
          <pc:sldMk cId="664939231" sldId="265"/>
        </pc:sldMkLst>
        <pc:spChg chg="mod">
          <ac:chgData name="kamrul hassan jamil" userId="32b5c5b36c3e3b94" providerId="LiveId" clId="{F5391E7F-A007-4197-AA02-EDD057CB54D2}" dt="2020-09-27T16:21:28.397" v="685" actId="20577"/>
          <ac:spMkLst>
            <pc:docMk/>
            <pc:sldMk cId="664939231" sldId="265"/>
            <ac:spMk id="2" creationId="{5EC49BA4-916B-4B8B-98E9-A4D1561F9AE8}"/>
          </ac:spMkLst>
        </pc:spChg>
        <pc:spChg chg="mod">
          <ac:chgData name="kamrul hassan jamil" userId="32b5c5b36c3e3b94" providerId="LiveId" clId="{F5391E7F-A007-4197-AA02-EDD057CB54D2}" dt="2020-09-27T16:26:45.626" v="910" actId="20577"/>
          <ac:spMkLst>
            <pc:docMk/>
            <pc:sldMk cId="664939231" sldId="265"/>
            <ac:spMk id="3" creationId="{40DEC093-6773-4AE8-BAB8-EC1C4BF65723}"/>
          </ac:spMkLst>
        </pc:spChg>
      </pc:sldChg>
      <pc:sldChg chg="new">
        <pc:chgData name="kamrul hassan jamil" userId="32b5c5b36c3e3b94" providerId="LiveId" clId="{F5391E7F-A007-4197-AA02-EDD057CB54D2}" dt="2020-09-27T16:23:30.902" v="764" actId="680"/>
        <pc:sldMkLst>
          <pc:docMk/>
          <pc:sldMk cId="93723451" sldId="26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19CE7-44FD-44ED-B61A-CEEDA333CC1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377C5FC-402F-4635-9B42-5087724D069E}">
      <dgm:prSet/>
      <dgm:spPr/>
      <dgm:t>
        <a:bodyPr/>
        <a:lstStyle/>
        <a:p>
          <a:r>
            <a:rPr lang="en-US" baseline="0"/>
            <a:t>১।প্রাকৃতিক গ্যাসঃ </a:t>
          </a:r>
          <a:endParaRPr lang="en-US"/>
        </a:p>
      </dgm:t>
    </dgm:pt>
    <dgm:pt modelId="{0E3D6F4D-DAD4-4185-8924-68DA49A40F8D}" type="parTrans" cxnId="{5D31559C-A7EB-4E27-AD14-379E7616AE17}">
      <dgm:prSet/>
      <dgm:spPr/>
      <dgm:t>
        <a:bodyPr/>
        <a:lstStyle/>
        <a:p>
          <a:endParaRPr lang="en-US"/>
        </a:p>
      </dgm:t>
    </dgm:pt>
    <dgm:pt modelId="{E27969E1-F4AE-4F60-9E8C-3DC95F0EEA87}" type="sibTrans" cxnId="{5D31559C-A7EB-4E27-AD14-379E7616AE17}">
      <dgm:prSet/>
      <dgm:spPr/>
      <dgm:t>
        <a:bodyPr/>
        <a:lstStyle/>
        <a:p>
          <a:endParaRPr lang="en-US"/>
        </a:p>
      </dgm:t>
    </dgm:pt>
    <dgm:pt modelId="{69B4611B-F835-4B19-B2EB-C1183AF3B146}">
      <dgm:prSet/>
      <dgm:spPr/>
      <dgm:t>
        <a:bodyPr/>
        <a:lstStyle/>
        <a:p>
          <a:r>
            <a:rPr lang="en-US" baseline="0"/>
            <a:t>মিথেন৮০%,</a:t>
          </a:r>
          <a:endParaRPr lang="en-US"/>
        </a:p>
      </dgm:t>
    </dgm:pt>
    <dgm:pt modelId="{3441FBCF-AF42-43DF-B53D-0F3DDA3F3DA5}" type="parTrans" cxnId="{6D19D932-E9A2-4063-9225-327C8B91E760}">
      <dgm:prSet/>
      <dgm:spPr/>
      <dgm:t>
        <a:bodyPr/>
        <a:lstStyle/>
        <a:p>
          <a:endParaRPr lang="en-US"/>
        </a:p>
      </dgm:t>
    </dgm:pt>
    <dgm:pt modelId="{9C148329-8991-43A0-9569-8E40E87B04C3}" type="sibTrans" cxnId="{6D19D932-E9A2-4063-9225-327C8B91E760}">
      <dgm:prSet/>
      <dgm:spPr/>
      <dgm:t>
        <a:bodyPr/>
        <a:lstStyle/>
        <a:p>
          <a:endParaRPr lang="en-US"/>
        </a:p>
      </dgm:t>
    </dgm:pt>
    <dgm:pt modelId="{1803F83E-B345-4973-A2B9-692E04C97FEB}">
      <dgm:prSet/>
      <dgm:spPr/>
      <dgm:t>
        <a:bodyPr/>
        <a:lstStyle/>
        <a:p>
          <a:r>
            <a:rPr lang="en-US" baseline="0"/>
            <a:t>ইথেন ৭%,</a:t>
          </a:r>
          <a:endParaRPr lang="en-US"/>
        </a:p>
      </dgm:t>
    </dgm:pt>
    <dgm:pt modelId="{2F651A9C-BB7D-4821-83F6-61E61027059F}" type="parTrans" cxnId="{35384EFE-2834-48A7-87F1-40244DFB28D3}">
      <dgm:prSet/>
      <dgm:spPr/>
      <dgm:t>
        <a:bodyPr/>
        <a:lstStyle/>
        <a:p>
          <a:endParaRPr lang="en-US"/>
        </a:p>
      </dgm:t>
    </dgm:pt>
    <dgm:pt modelId="{A42B4823-F96B-4E65-B138-49B20AEED123}" type="sibTrans" cxnId="{35384EFE-2834-48A7-87F1-40244DFB28D3}">
      <dgm:prSet/>
      <dgm:spPr/>
      <dgm:t>
        <a:bodyPr/>
        <a:lstStyle/>
        <a:p>
          <a:endParaRPr lang="en-US"/>
        </a:p>
      </dgm:t>
    </dgm:pt>
    <dgm:pt modelId="{3C5E82E6-2F72-464F-BDA4-DDE08BCA16F1}">
      <dgm:prSet/>
      <dgm:spPr/>
      <dgm:t>
        <a:bodyPr/>
        <a:lstStyle/>
        <a:p>
          <a:r>
            <a:rPr lang="en-US" baseline="0"/>
            <a:t>প্রোপেন ৬%,</a:t>
          </a:r>
          <a:endParaRPr lang="en-US"/>
        </a:p>
      </dgm:t>
    </dgm:pt>
    <dgm:pt modelId="{4F3CFB8A-C022-4D7C-98FD-4BFF25E51CE9}" type="parTrans" cxnId="{032761AF-292D-40A2-BB15-05162B576EA1}">
      <dgm:prSet/>
      <dgm:spPr/>
      <dgm:t>
        <a:bodyPr/>
        <a:lstStyle/>
        <a:p>
          <a:endParaRPr lang="en-US"/>
        </a:p>
      </dgm:t>
    </dgm:pt>
    <dgm:pt modelId="{0FD2C8C4-FBB3-4020-A7FC-829CB1FB0812}" type="sibTrans" cxnId="{032761AF-292D-40A2-BB15-05162B576EA1}">
      <dgm:prSet/>
      <dgm:spPr/>
      <dgm:t>
        <a:bodyPr/>
        <a:lstStyle/>
        <a:p>
          <a:endParaRPr lang="en-US"/>
        </a:p>
      </dgm:t>
    </dgm:pt>
    <dgm:pt modelId="{1E9B195C-4AEA-45D6-9A79-03E584D92499}">
      <dgm:prSet/>
      <dgm:spPr/>
      <dgm:t>
        <a:bodyPr/>
        <a:lstStyle/>
        <a:p>
          <a:r>
            <a:rPr lang="en-US" baseline="0"/>
            <a:t>বিউটেন ও</a:t>
          </a:r>
          <a:endParaRPr lang="en-US"/>
        </a:p>
      </dgm:t>
    </dgm:pt>
    <dgm:pt modelId="{933D2A56-1611-4944-85C6-B4F14E819423}" type="parTrans" cxnId="{5289C8CA-EBF8-4128-AC59-C91685A77A00}">
      <dgm:prSet/>
      <dgm:spPr/>
      <dgm:t>
        <a:bodyPr/>
        <a:lstStyle/>
        <a:p>
          <a:endParaRPr lang="en-US"/>
        </a:p>
      </dgm:t>
    </dgm:pt>
    <dgm:pt modelId="{92CCBF83-932A-4EE3-ABAE-3DF01B13A517}" type="sibTrans" cxnId="{5289C8CA-EBF8-4128-AC59-C91685A77A00}">
      <dgm:prSet/>
      <dgm:spPr/>
      <dgm:t>
        <a:bodyPr/>
        <a:lstStyle/>
        <a:p>
          <a:endParaRPr lang="en-US"/>
        </a:p>
      </dgm:t>
    </dgm:pt>
    <dgm:pt modelId="{D66E5E59-D845-4C0B-BB29-9BE96111D798}">
      <dgm:prSet/>
      <dgm:spPr/>
      <dgm:t>
        <a:bodyPr/>
        <a:lstStyle/>
        <a:p>
          <a:r>
            <a:rPr lang="en-US" baseline="0"/>
            <a:t>আইসোবিউটেন ৪%,</a:t>
          </a:r>
          <a:endParaRPr lang="en-US"/>
        </a:p>
      </dgm:t>
    </dgm:pt>
    <dgm:pt modelId="{0B5CF32C-10DD-4D9C-A492-DDE37913C9F1}" type="parTrans" cxnId="{8E333468-49B8-4C9A-834A-F07C17616E0E}">
      <dgm:prSet/>
      <dgm:spPr/>
      <dgm:t>
        <a:bodyPr/>
        <a:lstStyle/>
        <a:p>
          <a:endParaRPr lang="en-US"/>
        </a:p>
      </dgm:t>
    </dgm:pt>
    <dgm:pt modelId="{8FE5CACE-BE69-4E9D-8A84-C704761297D4}" type="sibTrans" cxnId="{8E333468-49B8-4C9A-834A-F07C17616E0E}">
      <dgm:prSet/>
      <dgm:spPr/>
      <dgm:t>
        <a:bodyPr/>
        <a:lstStyle/>
        <a:p>
          <a:endParaRPr lang="en-US"/>
        </a:p>
      </dgm:t>
    </dgm:pt>
    <dgm:pt modelId="{D47A221C-BB09-4C4C-9693-6B024F82E05C}">
      <dgm:prSet/>
      <dgm:spPr/>
      <dgm:t>
        <a:bodyPr/>
        <a:lstStyle/>
        <a:p>
          <a:r>
            <a:rPr lang="en-US" baseline="0"/>
            <a:t>পেন্টেন ৩%</a:t>
          </a:r>
          <a:endParaRPr lang="en-US"/>
        </a:p>
      </dgm:t>
    </dgm:pt>
    <dgm:pt modelId="{B039F4D0-F920-4FBB-8FC7-14FEAABEEE4D}" type="parTrans" cxnId="{A9943241-2D6B-4C34-9467-7BE4B96C0000}">
      <dgm:prSet/>
      <dgm:spPr/>
      <dgm:t>
        <a:bodyPr/>
        <a:lstStyle/>
        <a:p>
          <a:endParaRPr lang="en-US"/>
        </a:p>
      </dgm:t>
    </dgm:pt>
    <dgm:pt modelId="{F715AC63-27B2-4D1C-B5FA-B3EB0C5C445F}" type="sibTrans" cxnId="{A9943241-2D6B-4C34-9467-7BE4B96C0000}">
      <dgm:prSet/>
      <dgm:spPr/>
      <dgm:t>
        <a:bodyPr/>
        <a:lstStyle/>
        <a:p>
          <a:endParaRPr lang="en-US"/>
        </a:p>
      </dgm:t>
    </dgm:pt>
    <dgm:pt modelId="{9CE15BF0-04AF-4BEE-AAF2-B380EDDD5D35}" type="pres">
      <dgm:prSet presAssocID="{60519CE7-44FD-44ED-B61A-CEEDA333CC14}" presName="Name0" presStyleCnt="0">
        <dgm:presLayoutVars>
          <dgm:dir/>
          <dgm:animLvl val="lvl"/>
          <dgm:resizeHandles val="exact"/>
        </dgm:presLayoutVars>
      </dgm:prSet>
      <dgm:spPr/>
    </dgm:pt>
    <dgm:pt modelId="{ACA2451E-018B-4B78-984A-267036771601}" type="pres">
      <dgm:prSet presAssocID="{F377C5FC-402F-4635-9B42-5087724D069E}" presName="linNode" presStyleCnt="0"/>
      <dgm:spPr/>
    </dgm:pt>
    <dgm:pt modelId="{DFC3BD60-397F-4A84-B31F-5EF7CC2C648A}" type="pres">
      <dgm:prSet presAssocID="{F377C5FC-402F-4635-9B42-5087724D069E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BBEA9DD1-4994-412C-AB96-1C0908EEE9BF}" type="pres">
      <dgm:prSet presAssocID="{E27969E1-F4AE-4F60-9E8C-3DC95F0EEA87}" presName="sp" presStyleCnt="0"/>
      <dgm:spPr/>
    </dgm:pt>
    <dgm:pt modelId="{99C4627C-DC02-4999-9D41-7149D763E27A}" type="pres">
      <dgm:prSet presAssocID="{69B4611B-F835-4B19-B2EB-C1183AF3B146}" presName="linNode" presStyleCnt="0"/>
      <dgm:spPr/>
    </dgm:pt>
    <dgm:pt modelId="{D444F7CE-C885-4B55-982F-173BD60C1A78}" type="pres">
      <dgm:prSet presAssocID="{69B4611B-F835-4B19-B2EB-C1183AF3B146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FBA94D58-EE39-4A1E-A262-DB66DC1455EB}" type="pres">
      <dgm:prSet presAssocID="{9C148329-8991-43A0-9569-8E40E87B04C3}" presName="sp" presStyleCnt="0"/>
      <dgm:spPr/>
    </dgm:pt>
    <dgm:pt modelId="{35DCB4F0-015B-4379-9D18-DEB677B06D41}" type="pres">
      <dgm:prSet presAssocID="{1803F83E-B345-4973-A2B9-692E04C97FEB}" presName="linNode" presStyleCnt="0"/>
      <dgm:spPr/>
    </dgm:pt>
    <dgm:pt modelId="{97EE69F3-3CE5-424F-9738-EFC3E5986FBA}" type="pres">
      <dgm:prSet presAssocID="{1803F83E-B345-4973-A2B9-692E04C97FEB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359E052E-6F83-45CC-9C14-EFF9528121E9}" type="pres">
      <dgm:prSet presAssocID="{A42B4823-F96B-4E65-B138-49B20AEED123}" presName="sp" presStyleCnt="0"/>
      <dgm:spPr/>
    </dgm:pt>
    <dgm:pt modelId="{F89FF9F3-EEBD-4044-BD40-97F0BF624101}" type="pres">
      <dgm:prSet presAssocID="{3C5E82E6-2F72-464F-BDA4-DDE08BCA16F1}" presName="linNode" presStyleCnt="0"/>
      <dgm:spPr/>
    </dgm:pt>
    <dgm:pt modelId="{F6DC1AD5-AD22-4B5F-9A3B-8C5554AFE6AC}" type="pres">
      <dgm:prSet presAssocID="{3C5E82E6-2F72-464F-BDA4-DDE08BCA16F1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0137878C-A620-4424-B669-755120CD3A10}" type="pres">
      <dgm:prSet presAssocID="{0FD2C8C4-FBB3-4020-A7FC-829CB1FB0812}" presName="sp" presStyleCnt="0"/>
      <dgm:spPr/>
    </dgm:pt>
    <dgm:pt modelId="{70EE48BB-6966-4B18-9ACF-E75CA0DA4118}" type="pres">
      <dgm:prSet presAssocID="{1E9B195C-4AEA-45D6-9A79-03E584D92499}" presName="linNode" presStyleCnt="0"/>
      <dgm:spPr/>
    </dgm:pt>
    <dgm:pt modelId="{078CF46E-B37C-42BC-B811-66C8E81A76F2}" type="pres">
      <dgm:prSet presAssocID="{1E9B195C-4AEA-45D6-9A79-03E584D92499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8D5DFC05-4D00-430E-9A42-6751088C0CC0}" type="pres">
      <dgm:prSet presAssocID="{92CCBF83-932A-4EE3-ABAE-3DF01B13A517}" presName="sp" presStyleCnt="0"/>
      <dgm:spPr/>
    </dgm:pt>
    <dgm:pt modelId="{DFB86545-AE86-40AF-A04B-53AF87BDEF00}" type="pres">
      <dgm:prSet presAssocID="{D66E5E59-D845-4C0B-BB29-9BE96111D798}" presName="linNode" presStyleCnt="0"/>
      <dgm:spPr/>
    </dgm:pt>
    <dgm:pt modelId="{53C3FEFB-74DB-4BE4-83E7-9C5853A66902}" type="pres">
      <dgm:prSet presAssocID="{D66E5E59-D845-4C0B-BB29-9BE96111D798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12FE4F18-A606-4DE2-AE6E-482317129A64}" type="pres">
      <dgm:prSet presAssocID="{8FE5CACE-BE69-4E9D-8A84-C704761297D4}" presName="sp" presStyleCnt="0"/>
      <dgm:spPr/>
    </dgm:pt>
    <dgm:pt modelId="{6B1A1732-F3B8-4C6F-9E15-5C7BE7A00ACE}" type="pres">
      <dgm:prSet presAssocID="{D47A221C-BB09-4C4C-9693-6B024F82E05C}" presName="linNode" presStyleCnt="0"/>
      <dgm:spPr/>
    </dgm:pt>
    <dgm:pt modelId="{A64766F7-DCB6-44B0-A57C-871C992A0632}" type="pres">
      <dgm:prSet presAssocID="{D47A221C-BB09-4C4C-9693-6B024F82E05C}" presName="parentText" presStyleLbl="node1" presStyleIdx="6" presStyleCnt="7">
        <dgm:presLayoutVars>
          <dgm:chMax val="1"/>
          <dgm:bulletEnabled val="1"/>
        </dgm:presLayoutVars>
      </dgm:prSet>
      <dgm:spPr/>
    </dgm:pt>
  </dgm:ptLst>
  <dgm:cxnLst>
    <dgm:cxn modelId="{76FD6621-73AF-4509-898C-B90CE05FA647}" type="presOf" srcId="{F377C5FC-402F-4635-9B42-5087724D069E}" destId="{DFC3BD60-397F-4A84-B31F-5EF7CC2C648A}" srcOrd="0" destOrd="0" presId="urn:microsoft.com/office/officeart/2005/8/layout/vList5"/>
    <dgm:cxn modelId="{6D19D932-E9A2-4063-9225-327C8B91E760}" srcId="{60519CE7-44FD-44ED-B61A-CEEDA333CC14}" destId="{69B4611B-F835-4B19-B2EB-C1183AF3B146}" srcOrd="1" destOrd="0" parTransId="{3441FBCF-AF42-43DF-B53D-0F3DDA3F3DA5}" sibTransId="{9C148329-8991-43A0-9569-8E40E87B04C3}"/>
    <dgm:cxn modelId="{9F409437-4666-4669-B65C-98FD8DF8BCDC}" type="presOf" srcId="{1803F83E-B345-4973-A2B9-692E04C97FEB}" destId="{97EE69F3-3CE5-424F-9738-EFC3E5986FBA}" srcOrd="0" destOrd="0" presId="urn:microsoft.com/office/officeart/2005/8/layout/vList5"/>
    <dgm:cxn modelId="{C5C4A05E-DAE8-43DA-9662-7B0B231FDB1E}" type="presOf" srcId="{D66E5E59-D845-4C0B-BB29-9BE96111D798}" destId="{53C3FEFB-74DB-4BE4-83E7-9C5853A66902}" srcOrd="0" destOrd="0" presId="urn:microsoft.com/office/officeart/2005/8/layout/vList5"/>
    <dgm:cxn modelId="{9B65DA60-6600-4730-836F-93921D216329}" type="presOf" srcId="{1E9B195C-4AEA-45D6-9A79-03E584D92499}" destId="{078CF46E-B37C-42BC-B811-66C8E81A76F2}" srcOrd="0" destOrd="0" presId="urn:microsoft.com/office/officeart/2005/8/layout/vList5"/>
    <dgm:cxn modelId="{A9943241-2D6B-4C34-9467-7BE4B96C0000}" srcId="{60519CE7-44FD-44ED-B61A-CEEDA333CC14}" destId="{D47A221C-BB09-4C4C-9693-6B024F82E05C}" srcOrd="6" destOrd="0" parTransId="{B039F4D0-F920-4FBB-8FC7-14FEAABEEE4D}" sibTransId="{F715AC63-27B2-4D1C-B5FA-B3EB0C5C445F}"/>
    <dgm:cxn modelId="{8E333468-49B8-4C9A-834A-F07C17616E0E}" srcId="{60519CE7-44FD-44ED-B61A-CEEDA333CC14}" destId="{D66E5E59-D845-4C0B-BB29-9BE96111D798}" srcOrd="5" destOrd="0" parTransId="{0B5CF32C-10DD-4D9C-A492-DDE37913C9F1}" sibTransId="{8FE5CACE-BE69-4E9D-8A84-C704761297D4}"/>
    <dgm:cxn modelId="{818B8F4D-D64A-458F-A32E-9EC222F789D8}" type="presOf" srcId="{3C5E82E6-2F72-464F-BDA4-DDE08BCA16F1}" destId="{F6DC1AD5-AD22-4B5F-9A3B-8C5554AFE6AC}" srcOrd="0" destOrd="0" presId="urn:microsoft.com/office/officeart/2005/8/layout/vList5"/>
    <dgm:cxn modelId="{5D31559C-A7EB-4E27-AD14-379E7616AE17}" srcId="{60519CE7-44FD-44ED-B61A-CEEDA333CC14}" destId="{F377C5FC-402F-4635-9B42-5087724D069E}" srcOrd="0" destOrd="0" parTransId="{0E3D6F4D-DAD4-4185-8924-68DA49A40F8D}" sibTransId="{E27969E1-F4AE-4F60-9E8C-3DC95F0EEA87}"/>
    <dgm:cxn modelId="{4B4D74A7-A837-4D73-9880-34158690A696}" type="presOf" srcId="{69B4611B-F835-4B19-B2EB-C1183AF3B146}" destId="{D444F7CE-C885-4B55-982F-173BD60C1A78}" srcOrd="0" destOrd="0" presId="urn:microsoft.com/office/officeart/2005/8/layout/vList5"/>
    <dgm:cxn modelId="{032761AF-292D-40A2-BB15-05162B576EA1}" srcId="{60519CE7-44FD-44ED-B61A-CEEDA333CC14}" destId="{3C5E82E6-2F72-464F-BDA4-DDE08BCA16F1}" srcOrd="3" destOrd="0" parTransId="{4F3CFB8A-C022-4D7C-98FD-4BFF25E51CE9}" sibTransId="{0FD2C8C4-FBB3-4020-A7FC-829CB1FB0812}"/>
    <dgm:cxn modelId="{1FA32CB8-29C1-4EF3-9C58-E7F69C0E3CA0}" type="presOf" srcId="{D47A221C-BB09-4C4C-9693-6B024F82E05C}" destId="{A64766F7-DCB6-44B0-A57C-871C992A0632}" srcOrd="0" destOrd="0" presId="urn:microsoft.com/office/officeart/2005/8/layout/vList5"/>
    <dgm:cxn modelId="{5289C8CA-EBF8-4128-AC59-C91685A77A00}" srcId="{60519CE7-44FD-44ED-B61A-CEEDA333CC14}" destId="{1E9B195C-4AEA-45D6-9A79-03E584D92499}" srcOrd="4" destOrd="0" parTransId="{933D2A56-1611-4944-85C6-B4F14E819423}" sibTransId="{92CCBF83-932A-4EE3-ABAE-3DF01B13A517}"/>
    <dgm:cxn modelId="{7955F2E6-8522-4665-BB37-102C71A71D1F}" type="presOf" srcId="{60519CE7-44FD-44ED-B61A-CEEDA333CC14}" destId="{9CE15BF0-04AF-4BEE-AAF2-B380EDDD5D35}" srcOrd="0" destOrd="0" presId="urn:microsoft.com/office/officeart/2005/8/layout/vList5"/>
    <dgm:cxn modelId="{35384EFE-2834-48A7-87F1-40244DFB28D3}" srcId="{60519CE7-44FD-44ED-B61A-CEEDA333CC14}" destId="{1803F83E-B345-4973-A2B9-692E04C97FEB}" srcOrd="2" destOrd="0" parTransId="{2F651A9C-BB7D-4821-83F6-61E61027059F}" sibTransId="{A42B4823-F96B-4E65-B138-49B20AEED123}"/>
    <dgm:cxn modelId="{7FE22C8B-C7E0-4086-98D1-4A35E60A271D}" type="presParOf" srcId="{9CE15BF0-04AF-4BEE-AAF2-B380EDDD5D35}" destId="{ACA2451E-018B-4B78-984A-267036771601}" srcOrd="0" destOrd="0" presId="urn:microsoft.com/office/officeart/2005/8/layout/vList5"/>
    <dgm:cxn modelId="{B6C89A34-57D5-42DF-96A0-14EA08723FC8}" type="presParOf" srcId="{ACA2451E-018B-4B78-984A-267036771601}" destId="{DFC3BD60-397F-4A84-B31F-5EF7CC2C648A}" srcOrd="0" destOrd="0" presId="urn:microsoft.com/office/officeart/2005/8/layout/vList5"/>
    <dgm:cxn modelId="{0C08EC8F-0CA8-491F-AB4B-8A4A9DE5251E}" type="presParOf" srcId="{9CE15BF0-04AF-4BEE-AAF2-B380EDDD5D35}" destId="{BBEA9DD1-4994-412C-AB96-1C0908EEE9BF}" srcOrd="1" destOrd="0" presId="urn:microsoft.com/office/officeart/2005/8/layout/vList5"/>
    <dgm:cxn modelId="{9845978B-A9C0-4E19-832C-FC41C8A83FF9}" type="presParOf" srcId="{9CE15BF0-04AF-4BEE-AAF2-B380EDDD5D35}" destId="{99C4627C-DC02-4999-9D41-7149D763E27A}" srcOrd="2" destOrd="0" presId="urn:microsoft.com/office/officeart/2005/8/layout/vList5"/>
    <dgm:cxn modelId="{7B14D4F6-C3F4-4A78-B8DB-5010413CC397}" type="presParOf" srcId="{99C4627C-DC02-4999-9D41-7149D763E27A}" destId="{D444F7CE-C885-4B55-982F-173BD60C1A78}" srcOrd="0" destOrd="0" presId="urn:microsoft.com/office/officeart/2005/8/layout/vList5"/>
    <dgm:cxn modelId="{879F3545-87C7-452A-A2AD-9A5DA663275A}" type="presParOf" srcId="{9CE15BF0-04AF-4BEE-AAF2-B380EDDD5D35}" destId="{FBA94D58-EE39-4A1E-A262-DB66DC1455EB}" srcOrd="3" destOrd="0" presId="urn:microsoft.com/office/officeart/2005/8/layout/vList5"/>
    <dgm:cxn modelId="{46B67109-2040-4463-86BD-FA3A943C7004}" type="presParOf" srcId="{9CE15BF0-04AF-4BEE-AAF2-B380EDDD5D35}" destId="{35DCB4F0-015B-4379-9D18-DEB677B06D41}" srcOrd="4" destOrd="0" presId="urn:microsoft.com/office/officeart/2005/8/layout/vList5"/>
    <dgm:cxn modelId="{0F74FF8B-A6EB-42FF-AB0B-E7879C42092E}" type="presParOf" srcId="{35DCB4F0-015B-4379-9D18-DEB677B06D41}" destId="{97EE69F3-3CE5-424F-9738-EFC3E5986FBA}" srcOrd="0" destOrd="0" presId="urn:microsoft.com/office/officeart/2005/8/layout/vList5"/>
    <dgm:cxn modelId="{7399A9E6-F8F1-4C7A-BE3D-BB4F52436A8A}" type="presParOf" srcId="{9CE15BF0-04AF-4BEE-AAF2-B380EDDD5D35}" destId="{359E052E-6F83-45CC-9C14-EFF9528121E9}" srcOrd="5" destOrd="0" presId="urn:microsoft.com/office/officeart/2005/8/layout/vList5"/>
    <dgm:cxn modelId="{1AD74965-122E-45E9-ACB5-8E9052F42D2B}" type="presParOf" srcId="{9CE15BF0-04AF-4BEE-AAF2-B380EDDD5D35}" destId="{F89FF9F3-EEBD-4044-BD40-97F0BF624101}" srcOrd="6" destOrd="0" presId="urn:microsoft.com/office/officeart/2005/8/layout/vList5"/>
    <dgm:cxn modelId="{6C063ADE-87AB-4084-8472-4FE1736275D5}" type="presParOf" srcId="{F89FF9F3-EEBD-4044-BD40-97F0BF624101}" destId="{F6DC1AD5-AD22-4B5F-9A3B-8C5554AFE6AC}" srcOrd="0" destOrd="0" presId="urn:microsoft.com/office/officeart/2005/8/layout/vList5"/>
    <dgm:cxn modelId="{0512E47F-55E2-49CB-BDB6-D93C1C63DE45}" type="presParOf" srcId="{9CE15BF0-04AF-4BEE-AAF2-B380EDDD5D35}" destId="{0137878C-A620-4424-B669-755120CD3A10}" srcOrd="7" destOrd="0" presId="urn:microsoft.com/office/officeart/2005/8/layout/vList5"/>
    <dgm:cxn modelId="{EC593E1E-0A53-46B6-967C-0AC1ECC9C846}" type="presParOf" srcId="{9CE15BF0-04AF-4BEE-AAF2-B380EDDD5D35}" destId="{70EE48BB-6966-4B18-9ACF-E75CA0DA4118}" srcOrd="8" destOrd="0" presId="urn:microsoft.com/office/officeart/2005/8/layout/vList5"/>
    <dgm:cxn modelId="{81EA7542-FC12-4767-AC0E-DCEB7CF18332}" type="presParOf" srcId="{70EE48BB-6966-4B18-9ACF-E75CA0DA4118}" destId="{078CF46E-B37C-42BC-B811-66C8E81A76F2}" srcOrd="0" destOrd="0" presId="urn:microsoft.com/office/officeart/2005/8/layout/vList5"/>
    <dgm:cxn modelId="{82DF2048-289E-4B73-9494-82611FB80F44}" type="presParOf" srcId="{9CE15BF0-04AF-4BEE-AAF2-B380EDDD5D35}" destId="{8D5DFC05-4D00-430E-9A42-6751088C0CC0}" srcOrd="9" destOrd="0" presId="urn:microsoft.com/office/officeart/2005/8/layout/vList5"/>
    <dgm:cxn modelId="{2A350FF0-9CCB-4A1F-998E-A28B0572D6AE}" type="presParOf" srcId="{9CE15BF0-04AF-4BEE-AAF2-B380EDDD5D35}" destId="{DFB86545-AE86-40AF-A04B-53AF87BDEF00}" srcOrd="10" destOrd="0" presId="urn:microsoft.com/office/officeart/2005/8/layout/vList5"/>
    <dgm:cxn modelId="{C3371376-175B-480E-A0CE-9975BA882692}" type="presParOf" srcId="{DFB86545-AE86-40AF-A04B-53AF87BDEF00}" destId="{53C3FEFB-74DB-4BE4-83E7-9C5853A66902}" srcOrd="0" destOrd="0" presId="urn:microsoft.com/office/officeart/2005/8/layout/vList5"/>
    <dgm:cxn modelId="{54548164-CCE6-4E50-A672-7996ABB649C3}" type="presParOf" srcId="{9CE15BF0-04AF-4BEE-AAF2-B380EDDD5D35}" destId="{12FE4F18-A606-4DE2-AE6E-482317129A64}" srcOrd="11" destOrd="0" presId="urn:microsoft.com/office/officeart/2005/8/layout/vList5"/>
    <dgm:cxn modelId="{6B4BA814-AB56-4209-89CF-EB45E61A016D}" type="presParOf" srcId="{9CE15BF0-04AF-4BEE-AAF2-B380EDDD5D35}" destId="{6B1A1732-F3B8-4C6F-9E15-5C7BE7A00ACE}" srcOrd="12" destOrd="0" presId="urn:microsoft.com/office/officeart/2005/8/layout/vList5"/>
    <dgm:cxn modelId="{6CEAFB87-865A-4040-B886-7F9FEEC7F143}" type="presParOf" srcId="{6B1A1732-F3B8-4C6F-9E15-5C7BE7A00ACE}" destId="{A64766F7-DCB6-44B0-A57C-871C992A063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8394F-4F1E-4F83-9CA6-471170CC11F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9DD4B1E-885C-4607-A260-23F3DD9F760E}">
      <dgm:prSet/>
      <dgm:spPr/>
      <dgm:t>
        <a:bodyPr/>
        <a:lstStyle/>
        <a:p>
          <a:r>
            <a:rPr lang="en-US" baseline="0"/>
            <a:t>পেট্রোলিয়াম গ্যাস</a:t>
          </a:r>
          <a:endParaRPr lang="en-US"/>
        </a:p>
      </dgm:t>
    </dgm:pt>
    <dgm:pt modelId="{53C1F72C-CCC1-4DA7-AA95-F4DCA68160E3}" type="parTrans" cxnId="{E7B1A3A0-6282-47DF-A12F-E8F5978F704F}">
      <dgm:prSet/>
      <dgm:spPr/>
      <dgm:t>
        <a:bodyPr/>
        <a:lstStyle/>
        <a:p>
          <a:endParaRPr lang="en-US"/>
        </a:p>
      </dgm:t>
    </dgm:pt>
    <dgm:pt modelId="{B3C23625-4EF5-4FD3-B9C0-3426B8970F11}" type="sibTrans" cxnId="{E7B1A3A0-6282-47DF-A12F-E8F5978F704F}">
      <dgm:prSet/>
      <dgm:spPr/>
      <dgm:t>
        <a:bodyPr/>
        <a:lstStyle/>
        <a:p>
          <a:endParaRPr lang="en-US"/>
        </a:p>
      </dgm:t>
    </dgm:pt>
    <dgm:pt modelId="{FEFE58E7-6548-4B90-A379-87A4F3CCF453}">
      <dgm:prSet/>
      <dgm:spPr/>
      <dgm:t>
        <a:bodyPr/>
        <a:lstStyle/>
        <a:p>
          <a:r>
            <a:rPr lang="en-US" baseline="0"/>
            <a:t>পেট্রোল/ গ্যাসোলিন</a:t>
          </a:r>
          <a:endParaRPr lang="en-US"/>
        </a:p>
      </dgm:t>
    </dgm:pt>
    <dgm:pt modelId="{A7AB87AC-087A-4838-B901-8CD6F93883A8}" type="parTrans" cxnId="{B0E99108-D4B9-4E44-8099-96AA4879F215}">
      <dgm:prSet/>
      <dgm:spPr/>
      <dgm:t>
        <a:bodyPr/>
        <a:lstStyle/>
        <a:p>
          <a:endParaRPr lang="en-US"/>
        </a:p>
      </dgm:t>
    </dgm:pt>
    <dgm:pt modelId="{76BFCABA-C502-4B9F-91F0-1A17F08FB6ED}" type="sibTrans" cxnId="{B0E99108-D4B9-4E44-8099-96AA4879F215}">
      <dgm:prSet/>
      <dgm:spPr/>
      <dgm:t>
        <a:bodyPr/>
        <a:lstStyle/>
        <a:p>
          <a:endParaRPr lang="en-US"/>
        </a:p>
      </dgm:t>
    </dgm:pt>
    <dgm:pt modelId="{BD652CB1-567E-4B6F-97E4-A4DA81FEB1B0}">
      <dgm:prSet/>
      <dgm:spPr/>
      <dgm:t>
        <a:bodyPr/>
        <a:lstStyle/>
        <a:p>
          <a:r>
            <a:rPr lang="en-US" baseline="0"/>
            <a:t>ন্যাপথা</a:t>
          </a:r>
          <a:endParaRPr lang="en-US"/>
        </a:p>
      </dgm:t>
    </dgm:pt>
    <dgm:pt modelId="{242E30CA-8A04-4062-81EA-9604729D2730}" type="parTrans" cxnId="{2C155AE8-22D1-45D0-9A40-1D4395D2F073}">
      <dgm:prSet/>
      <dgm:spPr/>
      <dgm:t>
        <a:bodyPr/>
        <a:lstStyle/>
        <a:p>
          <a:endParaRPr lang="en-US"/>
        </a:p>
      </dgm:t>
    </dgm:pt>
    <dgm:pt modelId="{00F0F32B-0B37-4296-980F-57A38B03CA21}" type="sibTrans" cxnId="{2C155AE8-22D1-45D0-9A40-1D4395D2F073}">
      <dgm:prSet/>
      <dgm:spPr/>
      <dgm:t>
        <a:bodyPr/>
        <a:lstStyle/>
        <a:p>
          <a:endParaRPr lang="en-US"/>
        </a:p>
      </dgm:t>
    </dgm:pt>
    <dgm:pt modelId="{3E7D64B6-5046-427C-B6B1-D65102E2A3BB}">
      <dgm:prSet/>
      <dgm:spPr/>
      <dgm:t>
        <a:bodyPr/>
        <a:lstStyle/>
        <a:p>
          <a:r>
            <a:rPr lang="en-US" baseline="0"/>
            <a:t>কেরোসিন</a:t>
          </a:r>
          <a:endParaRPr lang="en-US"/>
        </a:p>
      </dgm:t>
    </dgm:pt>
    <dgm:pt modelId="{8AE692DD-43F4-4029-B3D9-30C78BF76ED4}" type="parTrans" cxnId="{0041C154-E470-4142-B1DA-0E51B51A7563}">
      <dgm:prSet/>
      <dgm:spPr/>
      <dgm:t>
        <a:bodyPr/>
        <a:lstStyle/>
        <a:p>
          <a:endParaRPr lang="en-US"/>
        </a:p>
      </dgm:t>
    </dgm:pt>
    <dgm:pt modelId="{29C38201-5739-4EA1-9EB2-B01D78E40C69}" type="sibTrans" cxnId="{0041C154-E470-4142-B1DA-0E51B51A7563}">
      <dgm:prSet/>
      <dgm:spPr/>
      <dgm:t>
        <a:bodyPr/>
        <a:lstStyle/>
        <a:p>
          <a:endParaRPr lang="en-US"/>
        </a:p>
      </dgm:t>
    </dgm:pt>
    <dgm:pt modelId="{1D477C21-16D8-40B2-B1F1-9EECBED6B8A1}">
      <dgm:prSet/>
      <dgm:spPr/>
      <dgm:t>
        <a:bodyPr/>
        <a:lstStyle/>
        <a:p>
          <a:r>
            <a:rPr lang="en-US" baseline="0"/>
            <a:t>ডিজেল</a:t>
          </a:r>
          <a:endParaRPr lang="en-US"/>
        </a:p>
      </dgm:t>
    </dgm:pt>
    <dgm:pt modelId="{5B5290EC-84AC-4FBA-AC14-B02662EE0323}" type="parTrans" cxnId="{E1FACC86-8CCE-42BB-9610-9C443C3A7146}">
      <dgm:prSet/>
      <dgm:spPr/>
      <dgm:t>
        <a:bodyPr/>
        <a:lstStyle/>
        <a:p>
          <a:endParaRPr lang="en-US"/>
        </a:p>
      </dgm:t>
    </dgm:pt>
    <dgm:pt modelId="{AC77C682-5E09-4B9A-8AAA-ABD3C6EB7783}" type="sibTrans" cxnId="{E1FACC86-8CCE-42BB-9610-9C443C3A7146}">
      <dgm:prSet/>
      <dgm:spPr/>
      <dgm:t>
        <a:bodyPr/>
        <a:lstStyle/>
        <a:p>
          <a:endParaRPr lang="en-US"/>
        </a:p>
      </dgm:t>
    </dgm:pt>
    <dgm:pt modelId="{80E93632-0A03-4B0B-9960-C76B8E784FE3}">
      <dgm:prSet/>
      <dgm:spPr/>
      <dgm:t>
        <a:bodyPr/>
        <a:lstStyle/>
        <a:p>
          <a:r>
            <a:rPr lang="en-US" baseline="0"/>
            <a:t>প্যারাফিন মোম</a:t>
          </a:r>
          <a:endParaRPr lang="en-US"/>
        </a:p>
      </dgm:t>
    </dgm:pt>
    <dgm:pt modelId="{E2107A5E-41DE-4190-9CD4-866A695C567C}" type="parTrans" cxnId="{71CE647F-B4D3-4E82-9289-801233D7E792}">
      <dgm:prSet/>
      <dgm:spPr/>
      <dgm:t>
        <a:bodyPr/>
        <a:lstStyle/>
        <a:p>
          <a:endParaRPr lang="en-US"/>
        </a:p>
      </dgm:t>
    </dgm:pt>
    <dgm:pt modelId="{A187E6CC-EC12-479F-B376-FCB51C98A1BE}" type="sibTrans" cxnId="{71CE647F-B4D3-4E82-9289-801233D7E792}">
      <dgm:prSet/>
      <dgm:spPr/>
      <dgm:t>
        <a:bodyPr/>
        <a:lstStyle/>
        <a:p>
          <a:endParaRPr lang="en-US"/>
        </a:p>
      </dgm:t>
    </dgm:pt>
    <dgm:pt modelId="{53F15908-993F-41E7-8C34-0E7DC0264895}">
      <dgm:prSet/>
      <dgm:spPr/>
      <dgm:t>
        <a:bodyPr/>
        <a:lstStyle/>
        <a:p>
          <a:r>
            <a:rPr lang="en-US" baseline="0"/>
            <a:t>পিচ</a:t>
          </a:r>
          <a:endParaRPr lang="en-US"/>
        </a:p>
      </dgm:t>
    </dgm:pt>
    <dgm:pt modelId="{7F013839-D1E6-448F-93B5-D81EDE00C05C}" type="parTrans" cxnId="{1D1DF1D3-FB0C-4DFC-B953-E6A8E9B9950C}">
      <dgm:prSet/>
      <dgm:spPr/>
      <dgm:t>
        <a:bodyPr/>
        <a:lstStyle/>
        <a:p>
          <a:endParaRPr lang="en-US"/>
        </a:p>
      </dgm:t>
    </dgm:pt>
    <dgm:pt modelId="{4757B4DD-3793-4F18-AC98-492409705687}" type="sibTrans" cxnId="{1D1DF1D3-FB0C-4DFC-B953-E6A8E9B9950C}">
      <dgm:prSet/>
      <dgm:spPr/>
      <dgm:t>
        <a:bodyPr/>
        <a:lstStyle/>
        <a:p>
          <a:endParaRPr lang="en-US"/>
        </a:p>
      </dgm:t>
    </dgm:pt>
    <dgm:pt modelId="{8C66CB6C-34D0-4BEF-95EC-E0F1C82491F5}" type="pres">
      <dgm:prSet presAssocID="{21C8394F-4F1E-4F83-9CA6-471170CC11FA}" presName="linear" presStyleCnt="0">
        <dgm:presLayoutVars>
          <dgm:animLvl val="lvl"/>
          <dgm:resizeHandles val="exact"/>
        </dgm:presLayoutVars>
      </dgm:prSet>
      <dgm:spPr/>
    </dgm:pt>
    <dgm:pt modelId="{C6E5B53E-2AD9-4342-9A05-9D3E985796C8}" type="pres">
      <dgm:prSet presAssocID="{C9DD4B1E-885C-4607-A260-23F3DD9F760E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26141745-EC52-41A0-9495-DE39880437E8}" type="pres">
      <dgm:prSet presAssocID="{B3C23625-4EF5-4FD3-B9C0-3426B8970F11}" presName="spacer" presStyleCnt="0"/>
      <dgm:spPr/>
    </dgm:pt>
    <dgm:pt modelId="{EAA83BED-A261-472B-9040-5236B9BC959F}" type="pres">
      <dgm:prSet presAssocID="{FEFE58E7-6548-4B90-A379-87A4F3CCF453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39E50B71-F191-4A87-B689-E3B5F3ABAD4C}" type="pres">
      <dgm:prSet presAssocID="{76BFCABA-C502-4B9F-91F0-1A17F08FB6ED}" presName="spacer" presStyleCnt="0"/>
      <dgm:spPr/>
    </dgm:pt>
    <dgm:pt modelId="{59BB8D7B-D064-4630-9230-7E23AFC77DEC}" type="pres">
      <dgm:prSet presAssocID="{BD652CB1-567E-4B6F-97E4-A4DA81FEB1B0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02699A89-BE06-4805-B2F8-F0391F1E780C}" type="pres">
      <dgm:prSet presAssocID="{00F0F32B-0B37-4296-980F-57A38B03CA21}" presName="spacer" presStyleCnt="0"/>
      <dgm:spPr/>
    </dgm:pt>
    <dgm:pt modelId="{98B297F4-E16A-44BF-9671-D67E94E12CFB}" type="pres">
      <dgm:prSet presAssocID="{3E7D64B6-5046-427C-B6B1-D65102E2A3BB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9C6C2CA9-D898-4D8A-AD32-8F918B04C4B4}" type="pres">
      <dgm:prSet presAssocID="{29C38201-5739-4EA1-9EB2-B01D78E40C69}" presName="spacer" presStyleCnt="0"/>
      <dgm:spPr/>
    </dgm:pt>
    <dgm:pt modelId="{A2B6F831-4E7C-46B6-9BDE-444AF2E79A33}" type="pres">
      <dgm:prSet presAssocID="{1D477C21-16D8-40B2-B1F1-9EECBED6B8A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815AA278-FD08-4638-86B6-520FA9E8937C}" type="pres">
      <dgm:prSet presAssocID="{AC77C682-5E09-4B9A-8AAA-ABD3C6EB7783}" presName="spacer" presStyleCnt="0"/>
      <dgm:spPr/>
    </dgm:pt>
    <dgm:pt modelId="{DB52EAE2-4063-4F91-AC6D-1810E4733A6B}" type="pres">
      <dgm:prSet presAssocID="{80E93632-0A03-4B0B-9960-C76B8E784FE3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0A225A01-C2EC-4391-808A-31FC6A636A0A}" type="pres">
      <dgm:prSet presAssocID="{A187E6CC-EC12-479F-B376-FCB51C98A1BE}" presName="spacer" presStyleCnt="0"/>
      <dgm:spPr/>
    </dgm:pt>
    <dgm:pt modelId="{0BDA41CA-27A2-4DF6-90CE-1BCA0D4D01F8}" type="pres">
      <dgm:prSet presAssocID="{53F15908-993F-41E7-8C34-0E7DC0264895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B0E99108-D4B9-4E44-8099-96AA4879F215}" srcId="{21C8394F-4F1E-4F83-9CA6-471170CC11FA}" destId="{FEFE58E7-6548-4B90-A379-87A4F3CCF453}" srcOrd="1" destOrd="0" parTransId="{A7AB87AC-087A-4838-B901-8CD6F93883A8}" sibTransId="{76BFCABA-C502-4B9F-91F0-1A17F08FB6ED}"/>
    <dgm:cxn modelId="{D57D1A14-B473-47E2-9E99-E0D9F6965724}" type="presOf" srcId="{53F15908-993F-41E7-8C34-0E7DC0264895}" destId="{0BDA41CA-27A2-4DF6-90CE-1BCA0D4D01F8}" srcOrd="0" destOrd="0" presId="urn:microsoft.com/office/officeart/2005/8/layout/vList2"/>
    <dgm:cxn modelId="{3D9CA35B-9DB5-4117-8E79-09CA80AEC97A}" type="presOf" srcId="{C9DD4B1E-885C-4607-A260-23F3DD9F760E}" destId="{C6E5B53E-2AD9-4342-9A05-9D3E985796C8}" srcOrd="0" destOrd="0" presId="urn:microsoft.com/office/officeart/2005/8/layout/vList2"/>
    <dgm:cxn modelId="{FCE73F5C-0FD3-45D6-8A98-730DE1783B2E}" type="presOf" srcId="{80E93632-0A03-4B0B-9960-C76B8E784FE3}" destId="{DB52EAE2-4063-4F91-AC6D-1810E4733A6B}" srcOrd="0" destOrd="0" presId="urn:microsoft.com/office/officeart/2005/8/layout/vList2"/>
    <dgm:cxn modelId="{49A0C06B-4069-4739-A73D-D9D2977840D1}" type="presOf" srcId="{21C8394F-4F1E-4F83-9CA6-471170CC11FA}" destId="{8C66CB6C-34D0-4BEF-95EC-E0F1C82491F5}" srcOrd="0" destOrd="0" presId="urn:microsoft.com/office/officeart/2005/8/layout/vList2"/>
    <dgm:cxn modelId="{0041C154-E470-4142-B1DA-0E51B51A7563}" srcId="{21C8394F-4F1E-4F83-9CA6-471170CC11FA}" destId="{3E7D64B6-5046-427C-B6B1-D65102E2A3BB}" srcOrd="3" destOrd="0" parTransId="{8AE692DD-43F4-4029-B3D9-30C78BF76ED4}" sibTransId="{29C38201-5739-4EA1-9EB2-B01D78E40C69}"/>
    <dgm:cxn modelId="{71CE647F-B4D3-4E82-9289-801233D7E792}" srcId="{21C8394F-4F1E-4F83-9CA6-471170CC11FA}" destId="{80E93632-0A03-4B0B-9960-C76B8E784FE3}" srcOrd="5" destOrd="0" parTransId="{E2107A5E-41DE-4190-9CD4-866A695C567C}" sibTransId="{A187E6CC-EC12-479F-B376-FCB51C98A1BE}"/>
    <dgm:cxn modelId="{E1FACC86-8CCE-42BB-9610-9C443C3A7146}" srcId="{21C8394F-4F1E-4F83-9CA6-471170CC11FA}" destId="{1D477C21-16D8-40B2-B1F1-9EECBED6B8A1}" srcOrd="4" destOrd="0" parTransId="{5B5290EC-84AC-4FBA-AC14-B02662EE0323}" sibTransId="{AC77C682-5E09-4B9A-8AAA-ABD3C6EB7783}"/>
    <dgm:cxn modelId="{A797198D-F27B-46FA-B1ED-1D6C06E0FCCE}" type="presOf" srcId="{1D477C21-16D8-40B2-B1F1-9EECBED6B8A1}" destId="{A2B6F831-4E7C-46B6-9BDE-444AF2E79A33}" srcOrd="0" destOrd="0" presId="urn:microsoft.com/office/officeart/2005/8/layout/vList2"/>
    <dgm:cxn modelId="{4A995795-BA1D-4BAB-9E89-5556834A9567}" type="presOf" srcId="{FEFE58E7-6548-4B90-A379-87A4F3CCF453}" destId="{EAA83BED-A261-472B-9040-5236B9BC959F}" srcOrd="0" destOrd="0" presId="urn:microsoft.com/office/officeart/2005/8/layout/vList2"/>
    <dgm:cxn modelId="{E7B1A3A0-6282-47DF-A12F-E8F5978F704F}" srcId="{21C8394F-4F1E-4F83-9CA6-471170CC11FA}" destId="{C9DD4B1E-885C-4607-A260-23F3DD9F760E}" srcOrd="0" destOrd="0" parTransId="{53C1F72C-CCC1-4DA7-AA95-F4DCA68160E3}" sibTransId="{B3C23625-4EF5-4FD3-B9C0-3426B8970F11}"/>
    <dgm:cxn modelId="{80C8E5C6-9809-4B20-A51F-7CC345FD1EDE}" type="presOf" srcId="{BD652CB1-567E-4B6F-97E4-A4DA81FEB1B0}" destId="{59BB8D7B-D064-4630-9230-7E23AFC77DEC}" srcOrd="0" destOrd="0" presId="urn:microsoft.com/office/officeart/2005/8/layout/vList2"/>
    <dgm:cxn modelId="{1D1DF1D3-FB0C-4DFC-B953-E6A8E9B9950C}" srcId="{21C8394F-4F1E-4F83-9CA6-471170CC11FA}" destId="{53F15908-993F-41E7-8C34-0E7DC0264895}" srcOrd="6" destOrd="0" parTransId="{7F013839-D1E6-448F-93B5-D81EDE00C05C}" sibTransId="{4757B4DD-3793-4F18-AC98-492409705687}"/>
    <dgm:cxn modelId="{808365E8-2CEE-4221-B521-492E27571620}" type="presOf" srcId="{3E7D64B6-5046-427C-B6B1-D65102E2A3BB}" destId="{98B297F4-E16A-44BF-9671-D67E94E12CFB}" srcOrd="0" destOrd="0" presId="urn:microsoft.com/office/officeart/2005/8/layout/vList2"/>
    <dgm:cxn modelId="{2C155AE8-22D1-45D0-9A40-1D4395D2F073}" srcId="{21C8394F-4F1E-4F83-9CA6-471170CC11FA}" destId="{BD652CB1-567E-4B6F-97E4-A4DA81FEB1B0}" srcOrd="2" destOrd="0" parTransId="{242E30CA-8A04-4062-81EA-9604729D2730}" sibTransId="{00F0F32B-0B37-4296-980F-57A38B03CA21}"/>
    <dgm:cxn modelId="{C5BBF1DC-F626-412F-BB8E-32466D588867}" type="presParOf" srcId="{8C66CB6C-34D0-4BEF-95EC-E0F1C82491F5}" destId="{C6E5B53E-2AD9-4342-9A05-9D3E985796C8}" srcOrd="0" destOrd="0" presId="urn:microsoft.com/office/officeart/2005/8/layout/vList2"/>
    <dgm:cxn modelId="{3978BEEA-F432-493B-8366-7D5F2C444F13}" type="presParOf" srcId="{8C66CB6C-34D0-4BEF-95EC-E0F1C82491F5}" destId="{26141745-EC52-41A0-9495-DE39880437E8}" srcOrd="1" destOrd="0" presId="urn:microsoft.com/office/officeart/2005/8/layout/vList2"/>
    <dgm:cxn modelId="{CEEEC78E-5BDD-4CC7-8DDF-D614AAB39187}" type="presParOf" srcId="{8C66CB6C-34D0-4BEF-95EC-E0F1C82491F5}" destId="{EAA83BED-A261-472B-9040-5236B9BC959F}" srcOrd="2" destOrd="0" presId="urn:microsoft.com/office/officeart/2005/8/layout/vList2"/>
    <dgm:cxn modelId="{0B2FA5D2-7FD6-4C11-ACAE-D104184EB1B6}" type="presParOf" srcId="{8C66CB6C-34D0-4BEF-95EC-E0F1C82491F5}" destId="{39E50B71-F191-4A87-B689-E3B5F3ABAD4C}" srcOrd="3" destOrd="0" presId="urn:microsoft.com/office/officeart/2005/8/layout/vList2"/>
    <dgm:cxn modelId="{1FB036D5-6172-48F5-B45F-58026A0476B9}" type="presParOf" srcId="{8C66CB6C-34D0-4BEF-95EC-E0F1C82491F5}" destId="{59BB8D7B-D064-4630-9230-7E23AFC77DEC}" srcOrd="4" destOrd="0" presId="urn:microsoft.com/office/officeart/2005/8/layout/vList2"/>
    <dgm:cxn modelId="{35B119F4-836A-4E36-BFDC-44E28EF595C0}" type="presParOf" srcId="{8C66CB6C-34D0-4BEF-95EC-E0F1C82491F5}" destId="{02699A89-BE06-4805-B2F8-F0391F1E780C}" srcOrd="5" destOrd="0" presId="urn:microsoft.com/office/officeart/2005/8/layout/vList2"/>
    <dgm:cxn modelId="{884FA773-3DC7-4752-B1C6-D689FDFC3706}" type="presParOf" srcId="{8C66CB6C-34D0-4BEF-95EC-E0F1C82491F5}" destId="{98B297F4-E16A-44BF-9671-D67E94E12CFB}" srcOrd="6" destOrd="0" presId="urn:microsoft.com/office/officeart/2005/8/layout/vList2"/>
    <dgm:cxn modelId="{F97E9849-805F-4C02-A908-D2E680B18BEA}" type="presParOf" srcId="{8C66CB6C-34D0-4BEF-95EC-E0F1C82491F5}" destId="{9C6C2CA9-D898-4D8A-AD32-8F918B04C4B4}" srcOrd="7" destOrd="0" presId="urn:microsoft.com/office/officeart/2005/8/layout/vList2"/>
    <dgm:cxn modelId="{528DEA53-3324-4CFC-AD5C-900F910376CA}" type="presParOf" srcId="{8C66CB6C-34D0-4BEF-95EC-E0F1C82491F5}" destId="{A2B6F831-4E7C-46B6-9BDE-444AF2E79A33}" srcOrd="8" destOrd="0" presId="urn:microsoft.com/office/officeart/2005/8/layout/vList2"/>
    <dgm:cxn modelId="{055820A0-5400-4745-9780-6E2784F44A81}" type="presParOf" srcId="{8C66CB6C-34D0-4BEF-95EC-E0F1C82491F5}" destId="{815AA278-FD08-4638-86B6-520FA9E8937C}" srcOrd="9" destOrd="0" presId="urn:microsoft.com/office/officeart/2005/8/layout/vList2"/>
    <dgm:cxn modelId="{247C4D8C-76D5-4AFA-A24A-056753506A52}" type="presParOf" srcId="{8C66CB6C-34D0-4BEF-95EC-E0F1C82491F5}" destId="{DB52EAE2-4063-4F91-AC6D-1810E4733A6B}" srcOrd="10" destOrd="0" presId="urn:microsoft.com/office/officeart/2005/8/layout/vList2"/>
    <dgm:cxn modelId="{F2BB652D-A35B-4043-B357-14BAA2EB52D5}" type="presParOf" srcId="{8C66CB6C-34D0-4BEF-95EC-E0F1C82491F5}" destId="{0A225A01-C2EC-4391-808A-31FC6A636A0A}" srcOrd="11" destOrd="0" presId="urn:microsoft.com/office/officeart/2005/8/layout/vList2"/>
    <dgm:cxn modelId="{208FD4C3-53E4-4F49-9824-A0FE1953C5B6}" type="presParOf" srcId="{8C66CB6C-34D0-4BEF-95EC-E0F1C82491F5}" destId="{0BDA41CA-27A2-4DF6-90CE-1BCA0D4D01F8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CDDF24-EE91-48D8-8051-4EBA85968B73}" type="doc">
      <dgm:prSet loTypeId="urn:microsoft.com/office/officeart/2005/8/layout/vList2" loCatId="list" qsTypeId="urn:microsoft.com/office/officeart/2005/8/quickstyle/simple5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4F6C50A3-8099-4B39-8277-2585AB878B3E}">
      <dgm:prSet/>
      <dgm:spPr/>
      <dgm:t>
        <a:bodyPr/>
        <a:lstStyle/>
        <a:p>
          <a:r>
            <a:rPr lang="en-US" baseline="0"/>
            <a:t>হাইড্রোকার্বন ২ প্রকারঃ</a:t>
          </a:r>
          <a:endParaRPr lang="en-US"/>
        </a:p>
      </dgm:t>
    </dgm:pt>
    <dgm:pt modelId="{E594236C-30E9-4C1E-A2A9-42FFA7E69E13}" type="parTrans" cxnId="{AFD907D1-CF02-4E75-95BF-3C0B7320D8B5}">
      <dgm:prSet/>
      <dgm:spPr/>
      <dgm:t>
        <a:bodyPr/>
        <a:lstStyle/>
        <a:p>
          <a:endParaRPr lang="en-US"/>
        </a:p>
      </dgm:t>
    </dgm:pt>
    <dgm:pt modelId="{4EFCEBBB-1ACB-4366-A147-91227B715867}" type="sibTrans" cxnId="{AFD907D1-CF02-4E75-95BF-3C0B7320D8B5}">
      <dgm:prSet/>
      <dgm:spPr/>
      <dgm:t>
        <a:bodyPr/>
        <a:lstStyle/>
        <a:p>
          <a:endParaRPr lang="en-US"/>
        </a:p>
      </dgm:t>
    </dgm:pt>
    <dgm:pt modelId="{94F71884-D879-4046-A150-323BBA4FAFC8}">
      <dgm:prSet/>
      <dgm:spPr/>
      <dgm:t>
        <a:bodyPr/>
        <a:lstStyle/>
        <a:p>
          <a:r>
            <a:rPr lang="en-US" baseline="0" dirty="0" err="1"/>
            <a:t>অ্যালিফেটিক</a:t>
          </a:r>
          <a:r>
            <a:rPr lang="en-US" baseline="0" dirty="0"/>
            <a:t> </a:t>
          </a:r>
          <a:r>
            <a:rPr lang="en-US" baseline="0" dirty="0" err="1"/>
            <a:t>হাইড্রোকার্বনঃইথিন,বিউটেন,পেন্টেন,প্রোপাইন</a:t>
          </a:r>
          <a:endParaRPr lang="en-US" dirty="0"/>
        </a:p>
      </dgm:t>
    </dgm:pt>
    <dgm:pt modelId="{71F6557E-5ED2-47A2-92B7-6584896C0A20}" type="parTrans" cxnId="{A1D68936-90BE-493D-A371-91AE53D9554D}">
      <dgm:prSet/>
      <dgm:spPr/>
      <dgm:t>
        <a:bodyPr/>
        <a:lstStyle/>
        <a:p>
          <a:endParaRPr lang="en-US"/>
        </a:p>
      </dgm:t>
    </dgm:pt>
    <dgm:pt modelId="{C143B839-6DB8-4928-8E45-4B52D700EC0D}" type="sibTrans" cxnId="{A1D68936-90BE-493D-A371-91AE53D9554D}">
      <dgm:prSet/>
      <dgm:spPr/>
      <dgm:t>
        <a:bodyPr/>
        <a:lstStyle/>
        <a:p>
          <a:endParaRPr lang="en-US"/>
        </a:p>
      </dgm:t>
    </dgm:pt>
    <dgm:pt modelId="{6503F4E6-74B5-4CD3-ACD0-9E94548C957A}">
      <dgm:prSet/>
      <dgm:spPr/>
      <dgm:t>
        <a:bodyPr/>
        <a:lstStyle/>
        <a:p>
          <a:r>
            <a:rPr lang="en-US" baseline="0" dirty="0" err="1"/>
            <a:t>অ্যারোমেটিক</a:t>
          </a:r>
          <a:r>
            <a:rPr lang="en-US" baseline="0" dirty="0"/>
            <a:t> </a:t>
          </a:r>
          <a:r>
            <a:rPr lang="en-US" baseline="0" dirty="0" err="1"/>
            <a:t>হাইড্রোকার্বনঃবেনজিন,ন্যাপথলিন</a:t>
          </a:r>
          <a:endParaRPr lang="en-US" dirty="0"/>
        </a:p>
      </dgm:t>
    </dgm:pt>
    <dgm:pt modelId="{4420D41F-F4E3-482B-B932-59F013DCD2B6}" type="parTrans" cxnId="{2B66E32B-0F37-465A-8A69-EC848A2651AE}">
      <dgm:prSet/>
      <dgm:spPr/>
      <dgm:t>
        <a:bodyPr/>
        <a:lstStyle/>
        <a:p>
          <a:endParaRPr lang="en-US"/>
        </a:p>
      </dgm:t>
    </dgm:pt>
    <dgm:pt modelId="{1AC0A86F-24B4-435D-BDC7-C71E5647C7BF}" type="sibTrans" cxnId="{2B66E32B-0F37-465A-8A69-EC848A2651AE}">
      <dgm:prSet/>
      <dgm:spPr/>
      <dgm:t>
        <a:bodyPr/>
        <a:lstStyle/>
        <a:p>
          <a:endParaRPr lang="en-US"/>
        </a:p>
      </dgm:t>
    </dgm:pt>
    <dgm:pt modelId="{CDF72FCF-C5A1-4B8E-8B4D-4A37426B6887}" type="pres">
      <dgm:prSet presAssocID="{B1CDDF24-EE91-48D8-8051-4EBA85968B73}" presName="linear" presStyleCnt="0">
        <dgm:presLayoutVars>
          <dgm:animLvl val="lvl"/>
          <dgm:resizeHandles val="exact"/>
        </dgm:presLayoutVars>
      </dgm:prSet>
      <dgm:spPr/>
    </dgm:pt>
    <dgm:pt modelId="{A9CC42E2-F22B-4026-8EF8-F86DD02DE818}" type="pres">
      <dgm:prSet presAssocID="{4F6C50A3-8099-4B39-8277-2585AB878B3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6746282-BAAA-4C39-A8E3-3497BCEF11FA}" type="pres">
      <dgm:prSet presAssocID="{4F6C50A3-8099-4B39-8277-2585AB878B3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3BDBB00-8681-4BE4-BED7-EF657AF69937}" type="presOf" srcId="{4F6C50A3-8099-4B39-8277-2585AB878B3E}" destId="{A9CC42E2-F22B-4026-8EF8-F86DD02DE818}" srcOrd="0" destOrd="0" presId="urn:microsoft.com/office/officeart/2005/8/layout/vList2"/>
    <dgm:cxn modelId="{9428D72B-9B14-4506-A755-9680CD1EE68F}" type="presOf" srcId="{6503F4E6-74B5-4CD3-ACD0-9E94548C957A}" destId="{86746282-BAAA-4C39-A8E3-3497BCEF11FA}" srcOrd="0" destOrd="1" presId="urn:microsoft.com/office/officeart/2005/8/layout/vList2"/>
    <dgm:cxn modelId="{2B66E32B-0F37-465A-8A69-EC848A2651AE}" srcId="{4F6C50A3-8099-4B39-8277-2585AB878B3E}" destId="{6503F4E6-74B5-4CD3-ACD0-9E94548C957A}" srcOrd="1" destOrd="0" parTransId="{4420D41F-F4E3-482B-B932-59F013DCD2B6}" sibTransId="{1AC0A86F-24B4-435D-BDC7-C71E5647C7BF}"/>
    <dgm:cxn modelId="{A1D68936-90BE-493D-A371-91AE53D9554D}" srcId="{4F6C50A3-8099-4B39-8277-2585AB878B3E}" destId="{94F71884-D879-4046-A150-323BBA4FAFC8}" srcOrd="0" destOrd="0" parTransId="{71F6557E-5ED2-47A2-92B7-6584896C0A20}" sibTransId="{C143B839-6DB8-4928-8E45-4B52D700EC0D}"/>
    <dgm:cxn modelId="{24723361-45A9-410E-8F30-A9F1B13F2248}" type="presOf" srcId="{94F71884-D879-4046-A150-323BBA4FAFC8}" destId="{86746282-BAAA-4C39-A8E3-3497BCEF11FA}" srcOrd="0" destOrd="0" presId="urn:microsoft.com/office/officeart/2005/8/layout/vList2"/>
    <dgm:cxn modelId="{79B237C9-400E-4F7E-B8C8-16E6A195C446}" type="presOf" srcId="{B1CDDF24-EE91-48D8-8051-4EBA85968B73}" destId="{CDF72FCF-C5A1-4B8E-8B4D-4A37426B6887}" srcOrd="0" destOrd="0" presId="urn:microsoft.com/office/officeart/2005/8/layout/vList2"/>
    <dgm:cxn modelId="{AFD907D1-CF02-4E75-95BF-3C0B7320D8B5}" srcId="{B1CDDF24-EE91-48D8-8051-4EBA85968B73}" destId="{4F6C50A3-8099-4B39-8277-2585AB878B3E}" srcOrd="0" destOrd="0" parTransId="{E594236C-30E9-4C1E-A2A9-42FFA7E69E13}" sibTransId="{4EFCEBBB-1ACB-4366-A147-91227B715867}"/>
    <dgm:cxn modelId="{7685137D-38AF-4470-BC0A-1092A2B646BB}" type="presParOf" srcId="{CDF72FCF-C5A1-4B8E-8B4D-4A37426B6887}" destId="{A9CC42E2-F22B-4026-8EF8-F86DD02DE818}" srcOrd="0" destOrd="0" presId="urn:microsoft.com/office/officeart/2005/8/layout/vList2"/>
    <dgm:cxn modelId="{0B91D654-58B2-4FAA-95FE-6033DA3D955D}" type="presParOf" srcId="{CDF72FCF-C5A1-4B8E-8B4D-4A37426B6887}" destId="{86746282-BAAA-4C39-A8E3-3497BCEF11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684F1E-B691-4CF8-B869-F2029AE473E7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7D91F4C2-34B3-4EE9-83E4-392C557B43F4}">
      <dgm:prSet/>
      <dgm:spPr/>
      <dgm:t>
        <a:bodyPr/>
        <a:lstStyle/>
        <a:p>
          <a:r>
            <a:rPr lang="en-US"/>
            <a:t>মুক্ত শিকল হাইড্রোকার্বনঃ</a:t>
          </a:r>
        </a:p>
      </dgm:t>
    </dgm:pt>
    <dgm:pt modelId="{A3DF06A3-C8F0-42E4-9D48-8DFF75362A13}" type="parTrans" cxnId="{8CB22ADE-F437-4EC7-84AE-B5723075DBB1}">
      <dgm:prSet/>
      <dgm:spPr/>
      <dgm:t>
        <a:bodyPr/>
        <a:lstStyle/>
        <a:p>
          <a:endParaRPr lang="en-US"/>
        </a:p>
      </dgm:t>
    </dgm:pt>
    <dgm:pt modelId="{D3E3302C-DB53-4EA6-9050-98FC3FCFAF00}" type="sibTrans" cxnId="{8CB22ADE-F437-4EC7-84AE-B5723075DBB1}">
      <dgm:prSet/>
      <dgm:spPr/>
      <dgm:t>
        <a:bodyPr/>
        <a:lstStyle/>
        <a:p>
          <a:endParaRPr lang="en-US"/>
        </a:p>
      </dgm:t>
    </dgm:pt>
    <dgm:pt modelId="{B59F7556-76D2-4A24-AFF9-67A25ED60F57}">
      <dgm:prSet/>
      <dgm:spPr/>
      <dgm:t>
        <a:bodyPr/>
        <a:lstStyle/>
        <a:p>
          <a:r>
            <a:rPr lang="en-US"/>
            <a:t>১।সম্পৃক্ত মুক্ত শিকল হাইড্রোকার্বনঃ</a:t>
          </a:r>
        </a:p>
      </dgm:t>
    </dgm:pt>
    <dgm:pt modelId="{D00377BF-D4B3-4ED3-AA5E-796DE23FFCFD}" type="parTrans" cxnId="{69EE175B-9FC2-4DB1-B068-CFF1B817F108}">
      <dgm:prSet/>
      <dgm:spPr/>
      <dgm:t>
        <a:bodyPr/>
        <a:lstStyle/>
        <a:p>
          <a:endParaRPr lang="en-US"/>
        </a:p>
      </dgm:t>
    </dgm:pt>
    <dgm:pt modelId="{0773DAAB-49C7-4765-B49E-9E557B49E5AA}" type="sibTrans" cxnId="{69EE175B-9FC2-4DB1-B068-CFF1B817F108}">
      <dgm:prSet/>
      <dgm:spPr/>
      <dgm:t>
        <a:bodyPr/>
        <a:lstStyle/>
        <a:p>
          <a:endParaRPr lang="en-US"/>
        </a:p>
      </dgm:t>
    </dgm:pt>
    <dgm:pt modelId="{067160F0-3FC5-4377-9402-67E5E3F31DF7}">
      <dgm:prSet/>
      <dgm:spPr/>
      <dgm:t>
        <a:bodyPr/>
        <a:lstStyle/>
        <a:p>
          <a:r>
            <a:rPr lang="en-US"/>
            <a:t>প্রোপেন CH</a:t>
          </a:r>
          <a:r>
            <a:rPr lang="en-US" baseline="-25000"/>
            <a:t>3</a:t>
          </a:r>
          <a:r>
            <a:rPr lang="en-US"/>
            <a:t>-CH</a:t>
          </a:r>
          <a:r>
            <a:rPr lang="en-US" baseline="-25000"/>
            <a:t>2</a:t>
          </a:r>
          <a:r>
            <a:rPr lang="en-US"/>
            <a:t>-CH</a:t>
          </a:r>
          <a:r>
            <a:rPr lang="en-US" baseline="-25000"/>
            <a:t>3</a:t>
          </a:r>
          <a:r>
            <a:rPr lang="en-US"/>
            <a:t>,</a:t>
          </a:r>
        </a:p>
      </dgm:t>
    </dgm:pt>
    <dgm:pt modelId="{5D9812D3-3D8E-4633-8A53-DD19D9634627}" type="parTrans" cxnId="{22C69AAE-4D96-4489-8596-3BF95D480D49}">
      <dgm:prSet/>
      <dgm:spPr/>
      <dgm:t>
        <a:bodyPr/>
        <a:lstStyle/>
        <a:p>
          <a:endParaRPr lang="en-US"/>
        </a:p>
      </dgm:t>
    </dgm:pt>
    <dgm:pt modelId="{939B2317-310C-45B9-A397-A51CC28D808B}" type="sibTrans" cxnId="{22C69AAE-4D96-4489-8596-3BF95D480D49}">
      <dgm:prSet/>
      <dgm:spPr/>
      <dgm:t>
        <a:bodyPr/>
        <a:lstStyle/>
        <a:p>
          <a:endParaRPr lang="en-US"/>
        </a:p>
      </dgm:t>
    </dgm:pt>
    <dgm:pt modelId="{FDCA1137-886E-403A-AD2B-653086F81A24}">
      <dgm:prSet/>
      <dgm:spPr/>
      <dgm:t>
        <a:bodyPr/>
        <a:lstStyle/>
        <a:p>
          <a:r>
            <a:rPr lang="en-US" dirty="0" err="1"/>
            <a:t>পেন্টেন</a:t>
          </a:r>
          <a:r>
            <a:rPr lang="en-US" dirty="0"/>
            <a:t> CH</a:t>
          </a:r>
          <a:r>
            <a:rPr lang="en-US" baseline="-25000" dirty="0"/>
            <a:t>3</a:t>
          </a:r>
          <a:r>
            <a:rPr lang="en-US" dirty="0"/>
            <a:t>--CH</a:t>
          </a:r>
          <a:r>
            <a:rPr lang="en-US" baseline="-25000" dirty="0"/>
            <a:t>2</a:t>
          </a:r>
          <a:r>
            <a:rPr lang="en-US" dirty="0"/>
            <a:t>-CH</a:t>
          </a:r>
          <a:r>
            <a:rPr lang="en-US" baseline="-25000" dirty="0"/>
            <a:t>2</a:t>
          </a:r>
          <a:r>
            <a:rPr lang="en-US" dirty="0"/>
            <a:t>-CH</a:t>
          </a:r>
          <a:r>
            <a:rPr lang="en-US" baseline="-25000" dirty="0"/>
            <a:t>2</a:t>
          </a:r>
          <a:r>
            <a:rPr lang="en-US" dirty="0"/>
            <a:t>-CH</a:t>
          </a:r>
          <a:r>
            <a:rPr lang="en-US" baseline="-25000" dirty="0"/>
            <a:t>3</a:t>
          </a:r>
          <a:r>
            <a:rPr lang="en-US" dirty="0"/>
            <a:t>, </a:t>
          </a:r>
        </a:p>
      </dgm:t>
    </dgm:pt>
    <dgm:pt modelId="{73CC901B-ABF9-4F62-8C2E-EB1DE9DF7A88}" type="parTrans" cxnId="{151F5ADC-9277-4293-A5E0-F5461910D8B7}">
      <dgm:prSet/>
      <dgm:spPr/>
      <dgm:t>
        <a:bodyPr/>
        <a:lstStyle/>
        <a:p>
          <a:endParaRPr lang="en-US"/>
        </a:p>
      </dgm:t>
    </dgm:pt>
    <dgm:pt modelId="{52BAED58-B65C-4E46-9D18-FE4627B1763F}" type="sibTrans" cxnId="{151F5ADC-9277-4293-A5E0-F5461910D8B7}">
      <dgm:prSet/>
      <dgm:spPr/>
      <dgm:t>
        <a:bodyPr/>
        <a:lstStyle/>
        <a:p>
          <a:endParaRPr lang="en-US"/>
        </a:p>
      </dgm:t>
    </dgm:pt>
    <dgm:pt modelId="{7F1E74A6-3CE1-4821-B957-09327358A101}">
      <dgm:prSet/>
      <dgm:spPr/>
      <dgm:t>
        <a:bodyPr/>
        <a:lstStyle/>
        <a:p>
          <a:r>
            <a:rPr lang="en-US" baseline="-25000">
              <a:effectLst/>
            </a:rPr>
            <a:t>২। অসম্পৃক্ত মুক্ত শিকল হাইড্রোকার্বনঃ</a:t>
          </a:r>
          <a:endParaRPr lang="en-US">
            <a:effectLst/>
          </a:endParaRPr>
        </a:p>
      </dgm:t>
    </dgm:pt>
    <dgm:pt modelId="{D6DB9D4C-FD2E-46F9-9DDD-C4AC6CC7824D}" type="parTrans" cxnId="{0AC9B678-677D-44A1-9090-807943AF474C}">
      <dgm:prSet/>
      <dgm:spPr/>
      <dgm:t>
        <a:bodyPr/>
        <a:lstStyle/>
        <a:p>
          <a:endParaRPr lang="en-US"/>
        </a:p>
      </dgm:t>
    </dgm:pt>
    <dgm:pt modelId="{99B14D1B-C460-4671-AB7D-DAD65558E9DE}" type="sibTrans" cxnId="{0AC9B678-677D-44A1-9090-807943AF474C}">
      <dgm:prSet/>
      <dgm:spPr/>
      <dgm:t>
        <a:bodyPr/>
        <a:lstStyle/>
        <a:p>
          <a:endParaRPr lang="en-US"/>
        </a:p>
      </dgm:t>
    </dgm:pt>
    <dgm:pt modelId="{87073BCD-41EA-4C79-BBBA-30A86D4AD458}">
      <dgm:prSet/>
      <dgm:spPr/>
      <dgm:t>
        <a:bodyPr/>
        <a:lstStyle/>
        <a:p>
          <a:r>
            <a:rPr lang="en-US" dirty="0" err="1"/>
            <a:t>ইথাইনঃ</a:t>
          </a:r>
          <a:r>
            <a:rPr lang="en-US" dirty="0"/>
            <a:t> CH ≡CH</a:t>
          </a:r>
        </a:p>
      </dgm:t>
    </dgm:pt>
    <dgm:pt modelId="{CF452CF6-4F58-4EA3-967F-C3D97A897E79}" type="parTrans" cxnId="{962E01A5-C308-4249-92AF-70E4058F70D6}">
      <dgm:prSet/>
      <dgm:spPr/>
      <dgm:t>
        <a:bodyPr/>
        <a:lstStyle/>
        <a:p>
          <a:endParaRPr lang="en-US"/>
        </a:p>
      </dgm:t>
    </dgm:pt>
    <dgm:pt modelId="{F133943A-3B30-4057-9C24-EC4122739D0A}" type="sibTrans" cxnId="{962E01A5-C308-4249-92AF-70E4058F70D6}">
      <dgm:prSet/>
      <dgm:spPr/>
      <dgm:t>
        <a:bodyPr/>
        <a:lstStyle/>
        <a:p>
          <a:endParaRPr lang="en-US"/>
        </a:p>
      </dgm:t>
    </dgm:pt>
    <dgm:pt modelId="{B5C35D9D-9BD8-456D-BE3D-2E82792ABF01}" type="pres">
      <dgm:prSet presAssocID="{F1684F1E-B691-4CF8-B869-F2029AE473E7}" presName="linear" presStyleCnt="0">
        <dgm:presLayoutVars>
          <dgm:animLvl val="lvl"/>
          <dgm:resizeHandles val="exact"/>
        </dgm:presLayoutVars>
      </dgm:prSet>
      <dgm:spPr/>
    </dgm:pt>
    <dgm:pt modelId="{C9E895C2-EDCE-4265-A0C6-A736B657CCE3}" type="pres">
      <dgm:prSet presAssocID="{7D91F4C2-34B3-4EE9-83E4-392C557B43F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CE9DBF3-C5CF-4198-953B-626D83062AFA}" type="pres">
      <dgm:prSet presAssocID="{D3E3302C-DB53-4EA6-9050-98FC3FCFAF00}" presName="spacer" presStyleCnt="0"/>
      <dgm:spPr/>
    </dgm:pt>
    <dgm:pt modelId="{1E3C5652-9E6D-477B-9B62-DDA10BA5FD2A}" type="pres">
      <dgm:prSet presAssocID="{B59F7556-76D2-4A24-AFF9-67A25ED60F5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D719DEA-6EE4-408B-A994-1A015D97C6B1}" type="pres">
      <dgm:prSet presAssocID="{0773DAAB-49C7-4765-B49E-9E557B49E5AA}" presName="spacer" presStyleCnt="0"/>
      <dgm:spPr/>
    </dgm:pt>
    <dgm:pt modelId="{0746BA80-58D0-4DD3-8F07-6D7FA9C52905}" type="pres">
      <dgm:prSet presAssocID="{067160F0-3FC5-4377-9402-67E5E3F31DF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C9F82A2-BCE9-456F-9659-AFBDD6B19412}" type="pres">
      <dgm:prSet presAssocID="{939B2317-310C-45B9-A397-A51CC28D808B}" presName="spacer" presStyleCnt="0"/>
      <dgm:spPr/>
    </dgm:pt>
    <dgm:pt modelId="{22DF7D51-6C17-46C6-90F4-2C6AF0A62628}" type="pres">
      <dgm:prSet presAssocID="{FDCA1137-886E-403A-AD2B-653086F81A2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5C1D3F3-01ED-4CAC-899E-8C71614F2E25}" type="pres">
      <dgm:prSet presAssocID="{52BAED58-B65C-4E46-9D18-FE4627B1763F}" presName="spacer" presStyleCnt="0"/>
      <dgm:spPr/>
    </dgm:pt>
    <dgm:pt modelId="{D706400D-DF61-4EC6-9725-7F0AAE807A4D}" type="pres">
      <dgm:prSet presAssocID="{7F1E74A6-3CE1-4821-B957-09327358A101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B7FA3C2-4DDF-4312-A66C-2E1147B24076}" type="pres">
      <dgm:prSet presAssocID="{99B14D1B-C460-4671-AB7D-DAD65558E9DE}" presName="spacer" presStyleCnt="0"/>
      <dgm:spPr/>
    </dgm:pt>
    <dgm:pt modelId="{23A7EA4D-C076-484B-B818-8C2A86C562B9}" type="pres">
      <dgm:prSet presAssocID="{87073BCD-41EA-4C79-BBBA-30A86D4AD45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9EE175B-9FC2-4DB1-B068-CFF1B817F108}" srcId="{F1684F1E-B691-4CF8-B869-F2029AE473E7}" destId="{B59F7556-76D2-4A24-AFF9-67A25ED60F57}" srcOrd="1" destOrd="0" parTransId="{D00377BF-D4B3-4ED3-AA5E-796DE23FFCFD}" sibTransId="{0773DAAB-49C7-4765-B49E-9E557B49E5AA}"/>
    <dgm:cxn modelId="{0AC9B678-677D-44A1-9090-807943AF474C}" srcId="{F1684F1E-B691-4CF8-B869-F2029AE473E7}" destId="{7F1E74A6-3CE1-4821-B957-09327358A101}" srcOrd="4" destOrd="0" parTransId="{D6DB9D4C-FD2E-46F9-9DDD-C4AC6CC7824D}" sibTransId="{99B14D1B-C460-4671-AB7D-DAD65558E9DE}"/>
    <dgm:cxn modelId="{493BCC82-925C-4E64-ADEC-3AD1C45091A4}" type="presOf" srcId="{B59F7556-76D2-4A24-AFF9-67A25ED60F57}" destId="{1E3C5652-9E6D-477B-9B62-DDA10BA5FD2A}" srcOrd="0" destOrd="0" presId="urn:microsoft.com/office/officeart/2005/8/layout/vList2"/>
    <dgm:cxn modelId="{962E01A5-C308-4249-92AF-70E4058F70D6}" srcId="{F1684F1E-B691-4CF8-B869-F2029AE473E7}" destId="{87073BCD-41EA-4C79-BBBA-30A86D4AD458}" srcOrd="5" destOrd="0" parTransId="{CF452CF6-4F58-4EA3-967F-C3D97A897E79}" sibTransId="{F133943A-3B30-4057-9C24-EC4122739D0A}"/>
    <dgm:cxn modelId="{22C69AAE-4D96-4489-8596-3BF95D480D49}" srcId="{F1684F1E-B691-4CF8-B869-F2029AE473E7}" destId="{067160F0-3FC5-4377-9402-67E5E3F31DF7}" srcOrd="2" destOrd="0" parTransId="{5D9812D3-3D8E-4633-8A53-DD19D9634627}" sibTransId="{939B2317-310C-45B9-A397-A51CC28D808B}"/>
    <dgm:cxn modelId="{32AB9EB7-A4B1-4A54-A79E-05B02CAA3F21}" type="presOf" srcId="{FDCA1137-886E-403A-AD2B-653086F81A24}" destId="{22DF7D51-6C17-46C6-90F4-2C6AF0A62628}" srcOrd="0" destOrd="0" presId="urn:microsoft.com/office/officeart/2005/8/layout/vList2"/>
    <dgm:cxn modelId="{151F5ADC-9277-4293-A5E0-F5461910D8B7}" srcId="{F1684F1E-B691-4CF8-B869-F2029AE473E7}" destId="{FDCA1137-886E-403A-AD2B-653086F81A24}" srcOrd="3" destOrd="0" parTransId="{73CC901B-ABF9-4F62-8C2E-EB1DE9DF7A88}" sibTransId="{52BAED58-B65C-4E46-9D18-FE4627B1763F}"/>
    <dgm:cxn modelId="{8CB22ADE-F437-4EC7-84AE-B5723075DBB1}" srcId="{F1684F1E-B691-4CF8-B869-F2029AE473E7}" destId="{7D91F4C2-34B3-4EE9-83E4-392C557B43F4}" srcOrd="0" destOrd="0" parTransId="{A3DF06A3-C8F0-42E4-9D48-8DFF75362A13}" sibTransId="{D3E3302C-DB53-4EA6-9050-98FC3FCFAF00}"/>
    <dgm:cxn modelId="{1DC006DF-F8E7-43C9-AED5-8670682FA3F2}" type="presOf" srcId="{F1684F1E-B691-4CF8-B869-F2029AE473E7}" destId="{B5C35D9D-9BD8-456D-BE3D-2E82792ABF01}" srcOrd="0" destOrd="0" presId="urn:microsoft.com/office/officeart/2005/8/layout/vList2"/>
    <dgm:cxn modelId="{82130AE3-B635-4541-949A-A50A397A504D}" type="presOf" srcId="{87073BCD-41EA-4C79-BBBA-30A86D4AD458}" destId="{23A7EA4D-C076-484B-B818-8C2A86C562B9}" srcOrd="0" destOrd="0" presId="urn:microsoft.com/office/officeart/2005/8/layout/vList2"/>
    <dgm:cxn modelId="{AF14B3EB-EF15-4286-A18D-2E30F9AFEE08}" type="presOf" srcId="{7F1E74A6-3CE1-4821-B957-09327358A101}" destId="{D706400D-DF61-4EC6-9725-7F0AAE807A4D}" srcOrd="0" destOrd="0" presId="urn:microsoft.com/office/officeart/2005/8/layout/vList2"/>
    <dgm:cxn modelId="{4452B6EB-AD3E-402F-9C6B-72F5C1BF943B}" type="presOf" srcId="{067160F0-3FC5-4377-9402-67E5E3F31DF7}" destId="{0746BA80-58D0-4DD3-8F07-6D7FA9C52905}" srcOrd="0" destOrd="0" presId="urn:microsoft.com/office/officeart/2005/8/layout/vList2"/>
    <dgm:cxn modelId="{069088FE-E0B5-46C2-9EEE-3B6BB7F3F415}" type="presOf" srcId="{7D91F4C2-34B3-4EE9-83E4-392C557B43F4}" destId="{C9E895C2-EDCE-4265-A0C6-A736B657CCE3}" srcOrd="0" destOrd="0" presId="urn:microsoft.com/office/officeart/2005/8/layout/vList2"/>
    <dgm:cxn modelId="{1CEDF296-47F1-49B9-966E-A8CC603DB972}" type="presParOf" srcId="{B5C35D9D-9BD8-456D-BE3D-2E82792ABF01}" destId="{C9E895C2-EDCE-4265-A0C6-A736B657CCE3}" srcOrd="0" destOrd="0" presId="urn:microsoft.com/office/officeart/2005/8/layout/vList2"/>
    <dgm:cxn modelId="{BDF01081-D7D9-4FC0-B438-55FE86A7CD8B}" type="presParOf" srcId="{B5C35D9D-9BD8-456D-BE3D-2E82792ABF01}" destId="{8CE9DBF3-C5CF-4198-953B-626D83062AFA}" srcOrd="1" destOrd="0" presId="urn:microsoft.com/office/officeart/2005/8/layout/vList2"/>
    <dgm:cxn modelId="{0A8D37EF-855D-441E-9636-5EDFF153560E}" type="presParOf" srcId="{B5C35D9D-9BD8-456D-BE3D-2E82792ABF01}" destId="{1E3C5652-9E6D-477B-9B62-DDA10BA5FD2A}" srcOrd="2" destOrd="0" presId="urn:microsoft.com/office/officeart/2005/8/layout/vList2"/>
    <dgm:cxn modelId="{8B2D5ACF-C170-4B03-B85C-325C8233FF14}" type="presParOf" srcId="{B5C35D9D-9BD8-456D-BE3D-2E82792ABF01}" destId="{2D719DEA-6EE4-408B-A994-1A015D97C6B1}" srcOrd="3" destOrd="0" presId="urn:microsoft.com/office/officeart/2005/8/layout/vList2"/>
    <dgm:cxn modelId="{93D1FA2D-2AF5-4CEC-9314-9DE620139E7B}" type="presParOf" srcId="{B5C35D9D-9BD8-456D-BE3D-2E82792ABF01}" destId="{0746BA80-58D0-4DD3-8F07-6D7FA9C52905}" srcOrd="4" destOrd="0" presId="urn:microsoft.com/office/officeart/2005/8/layout/vList2"/>
    <dgm:cxn modelId="{2B0BD2CE-75DE-4F6D-A367-A3795C4F4945}" type="presParOf" srcId="{B5C35D9D-9BD8-456D-BE3D-2E82792ABF01}" destId="{7C9F82A2-BCE9-456F-9659-AFBDD6B19412}" srcOrd="5" destOrd="0" presId="urn:microsoft.com/office/officeart/2005/8/layout/vList2"/>
    <dgm:cxn modelId="{72C1F419-1C0B-483A-AFEF-C7FA339E575E}" type="presParOf" srcId="{B5C35D9D-9BD8-456D-BE3D-2E82792ABF01}" destId="{22DF7D51-6C17-46C6-90F4-2C6AF0A62628}" srcOrd="6" destOrd="0" presId="urn:microsoft.com/office/officeart/2005/8/layout/vList2"/>
    <dgm:cxn modelId="{E166BC7D-EDFA-4661-9089-E1230BEE4F8F}" type="presParOf" srcId="{B5C35D9D-9BD8-456D-BE3D-2E82792ABF01}" destId="{75C1D3F3-01ED-4CAC-899E-8C71614F2E25}" srcOrd="7" destOrd="0" presId="urn:microsoft.com/office/officeart/2005/8/layout/vList2"/>
    <dgm:cxn modelId="{FBFBCA37-CF70-47BD-AD1A-96246E2C033B}" type="presParOf" srcId="{B5C35D9D-9BD8-456D-BE3D-2E82792ABF01}" destId="{D706400D-DF61-4EC6-9725-7F0AAE807A4D}" srcOrd="8" destOrd="0" presId="urn:microsoft.com/office/officeart/2005/8/layout/vList2"/>
    <dgm:cxn modelId="{3039A4F0-BFB7-490C-B8B8-40F685AEA359}" type="presParOf" srcId="{B5C35D9D-9BD8-456D-BE3D-2E82792ABF01}" destId="{CB7FA3C2-4DDF-4312-A66C-2E1147B24076}" srcOrd="9" destOrd="0" presId="urn:microsoft.com/office/officeart/2005/8/layout/vList2"/>
    <dgm:cxn modelId="{9E054C9B-3D13-4F6C-AA39-D523FC369449}" type="presParOf" srcId="{B5C35D9D-9BD8-456D-BE3D-2E82792ABF01}" destId="{23A7EA4D-C076-484B-B818-8C2A86C562B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6C0E82-3ED0-45F3-82ED-82A0F575CDAA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C0E8969-2B8F-4DFA-942C-A9A50D504321}">
      <dgm:prSet/>
      <dgm:spPr/>
      <dgm:t>
        <a:bodyPr/>
        <a:lstStyle/>
        <a:p>
          <a:r>
            <a:rPr lang="en-US" b="1" u="sng"/>
            <a:t>বদ্ধশিকল হাইড্রোকার্বন/ অ্যালিসাইক্লিক হাইড্রোকার্বন</a:t>
          </a:r>
          <a:endParaRPr lang="en-US"/>
        </a:p>
      </dgm:t>
    </dgm:pt>
    <dgm:pt modelId="{941DCB43-C252-46EA-B5C4-FAC0934116C5}" type="parTrans" cxnId="{C7ED93DB-F35F-4F6A-84CE-6267DF48E815}">
      <dgm:prSet/>
      <dgm:spPr/>
      <dgm:t>
        <a:bodyPr/>
        <a:lstStyle/>
        <a:p>
          <a:endParaRPr lang="en-US"/>
        </a:p>
      </dgm:t>
    </dgm:pt>
    <dgm:pt modelId="{C5BD097E-211F-4765-8981-1F3507863C6E}" type="sibTrans" cxnId="{C7ED93DB-F35F-4F6A-84CE-6267DF48E815}">
      <dgm:prSet/>
      <dgm:spPr/>
      <dgm:t>
        <a:bodyPr/>
        <a:lstStyle/>
        <a:p>
          <a:endParaRPr lang="en-US"/>
        </a:p>
      </dgm:t>
    </dgm:pt>
    <dgm:pt modelId="{7218836F-8FA8-484B-9585-8F20AE00E1F1}">
      <dgm:prSet/>
      <dgm:spPr/>
      <dgm:t>
        <a:bodyPr/>
        <a:lstStyle/>
        <a:p>
          <a:r>
            <a:rPr lang="en-US"/>
            <a:t>সম্পৃক্ত বদ্ধশিকল হাইড্রোকার্বনঃ সাইক্লোপেন্টেন</a:t>
          </a:r>
        </a:p>
      </dgm:t>
    </dgm:pt>
    <dgm:pt modelId="{0C3FB71C-EF61-4453-87C4-90E98D8C3B06}" type="parTrans" cxnId="{023A63D7-CC8A-4302-B5A9-80BBA853FF93}">
      <dgm:prSet/>
      <dgm:spPr/>
      <dgm:t>
        <a:bodyPr/>
        <a:lstStyle/>
        <a:p>
          <a:endParaRPr lang="en-US"/>
        </a:p>
      </dgm:t>
    </dgm:pt>
    <dgm:pt modelId="{BE2A1100-DF52-43F0-92AE-C2383481B103}" type="sibTrans" cxnId="{023A63D7-CC8A-4302-B5A9-80BBA853FF93}">
      <dgm:prSet/>
      <dgm:spPr/>
      <dgm:t>
        <a:bodyPr/>
        <a:lstStyle/>
        <a:p>
          <a:endParaRPr lang="en-US"/>
        </a:p>
      </dgm:t>
    </dgm:pt>
    <dgm:pt modelId="{CA717FAE-205C-455D-8C08-E4596D941D4C}">
      <dgm:prSet/>
      <dgm:spPr/>
      <dgm:t>
        <a:bodyPr/>
        <a:lstStyle/>
        <a:p>
          <a:r>
            <a:rPr lang="en-US"/>
            <a:t>অসম্পৃক্ত বদ্ধশিকল হাইড্রোকার্বনঃ সাইক্লোপ্রোপিন</a:t>
          </a:r>
        </a:p>
      </dgm:t>
    </dgm:pt>
    <dgm:pt modelId="{C05E3BEC-5B8B-4CAB-8D67-102B08443D8D}" type="parTrans" cxnId="{43B092D3-C306-4032-94B0-BB4DCE5AAAEA}">
      <dgm:prSet/>
      <dgm:spPr/>
      <dgm:t>
        <a:bodyPr/>
        <a:lstStyle/>
        <a:p>
          <a:endParaRPr lang="en-US"/>
        </a:p>
      </dgm:t>
    </dgm:pt>
    <dgm:pt modelId="{2661B844-892D-40C3-AF6D-02CA858C544C}" type="sibTrans" cxnId="{43B092D3-C306-4032-94B0-BB4DCE5AAAEA}">
      <dgm:prSet/>
      <dgm:spPr/>
      <dgm:t>
        <a:bodyPr/>
        <a:lstStyle/>
        <a:p>
          <a:endParaRPr lang="en-US"/>
        </a:p>
      </dgm:t>
    </dgm:pt>
    <dgm:pt modelId="{CBF095F0-76E3-4201-A58F-A67E37369BB2}" type="pres">
      <dgm:prSet presAssocID="{CB6C0E82-3ED0-45F3-82ED-82A0F575CDAA}" presName="diagram" presStyleCnt="0">
        <dgm:presLayoutVars>
          <dgm:dir/>
          <dgm:resizeHandles val="exact"/>
        </dgm:presLayoutVars>
      </dgm:prSet>
      <dgm:spPr/>
    </dgm:pt>
    <dgm:pt modelId="{BD20B620-1E2F-4C73-AB30-C8E25AD65229}" type="pres">
      <dgm:prSet presAssocID="{7C0E8969-2B8F-4DFA-942C-A9A50D504321}" presName="node" presStyleLbl="node1" presStyleIdx="0" presStyleCnt="1">
        <dgm:presLayoutVars>
          <dgm:bulletEnabled val="1"/>
        </dgm:presLayoutVars>
      </dgm:prSet>
      <dgm:spPr/>
    </dgm:pt>
  </dgm:ptLst>
  <dgm:cxnLst>
    <dgm:cxn modelId="{EC028848-FAC6-4B06-B5AF-EC12C445107D}" type="presOf" srcId="{7218836F-8FA8-484B-9585-8F20AE00E1F1}" destId="{BD20B620-1E2F-4C73-AB30-C8E25AD65229}" srcOrd="0" destOrd="1" presId="urn:microsoft.com/office/officeart/2005/8/layout/process5"/>
    <dgm:cxn modelId="{4138D068-8786-4A8F-BBC1-53C3BA3023EE}" type="presOf" srcId="{7C0E8969-2B8F-4DFA-942C-A9A50D504321}" destId="{BD20B620-1E2F-4C73-AB30-C8E25AD65229}" srcOrd="0" destOrd="0" presId="urn:microsoft.com/office/officeart/2005/8/layout/process5"/>
    <dgm:cxn modelId="{6AAA4597-030F-436A-8617-690CD755C845}" type="presOf" srcId="{CA717FAE-205C-455D-8C08-E4596D941D4C}" destId="{BD20B620-1E2F-4C73-AB30-C8E25AD65229}" srcOrd="0" destOrd="2" presId="urn:microsoft.com/office/officeart/2005/8/layout/process5"/>
    <dgm:cxn modelId="{43B092D3-C306-4032-94B0-BB4DCE5AAAEA}" srcId="{7C0E8969-2B8F-4DFA-942C-A9A50D504321}" destId="{CA717FAE-205C-455D-8C08-E4596D941D4C}" srcOrd="1" destOrd="0" parTransId="{C05E3BEC-5B8B-4CAB-8D67-102B08443D8D}" sibTransId="{2661B844-892D-40C3-AF6D-02CA858C544C}"/>
    <dgm:cxn modelId="{023A63D7-CC8A-4302-B5A9-80BBA853FF93}" srcId="{7C0E8969-2B8F-4DFA-942C-A9A50D504321}" destId="{7218836F-8FA8-484B-9585-8F20AE00E1F1}" srcOrd="0" destOrd="0" parTransId="{0C3FB71C-EF61-4453-87C4-90E98D8C3B06}" sibTransId="{BE2A1100-DF52-43F0-92AE-C2383481B103}"/>
    <dgm:cxn modelId="{C7ED93DB-F35F-4F6A-84CE-6267DF48E815}" srcId="{CB6C0E82-3ED0-45F3-82ED-82A0F575CDAA}" destId="{7C0E8969-2B8F-4DFA-942C-A9A50D504321}" srcOrd="0" destOrd="0" parTransId="{941DCB43-C252-46EA-B5C4-FAC0934116C5}" sibTransId="{C5BD097E-211F-4765-8981-1F3507863C6E}"/>
    <dgm:cxn modelId="{14FC61F0-2B7D-4358-8C60-099733F876BE}" type="presOf" srcId="{CB6C0E82-3ED0-45F3-82ED-82A0F575CDAA}" destId="{CBF095F0-76E3-4201-A58F-A67E37369BB2}" srcOrd="0" destOrd="0" presId="urn:microsoft.com/office/officeart/2005/8/layout/process5"/>
    <dgm:cxn modelId="{E756FAC9-E649-4C10-AE43-0832B08C234F}" type="presParOf" srcId="{CBF095F0-76E3-4201-A58F-A67E37369BB2}" destId="{BD20B620-1E2F-4C73-AB30-C8E25AD65229}" srcOrd="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6559B8-321D-4FB5-A4BE-F9D2A789A325}" type="doc">
      <dgm:prSet loTypeId="urn:microsoft.com/office/officeart/2005/8/layout/matrix3" loCatId="matrix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0EF4EB1C-53F8-4518-9C3F-E92DCB104794}">
      <dgm:prSet/>
      <dgm:spPr/>
      <dgm:t>
        <a:bodyPr/>
        <a:lstStyle/>
        <a:p>
          <a:r>
            <a:rPr lang="en-US" baseline="0"/>
            <a:t>জীবাশ্ম জ্বালানি কি?</a:t>
          </a:r>
          <a:endParaRPr lang="en-US"/>
        </a:p>
      </dgm:t>
    </dgm:pt>
    <dgm:pt modelId="{8173F9CA-142D-4E0E-A161-3BD90B865A1F}" type="parTrans" cxnId="{24107CBA-1237-4045-BEA4-21755414BD1D}">
      <dgm:prSet/>
      <dgm:spPr/>
      <dgm:t>
        <a:bodyPr/>
        <a:lstStyle/>
        <a:p>
          <a:endParaRPr lang="en-US"/>
        </a:p>
      </dgm:t>
    </dgm:pt>
    <dgm:pt modelId="{1E747C4A-DA64-4021-AD17-FE698FB8CCCD}" type="sibTrans" cxnId="{24107CBA-1237-4045-BEA4-21755414BD1D}">
      <dgm:prSet/>
      <dgm:spPr/>
      <dgm:t>
        <a:bodyPr/>
        <a:lstStyle/>
        <a:p>
          <a:endParaRPr lang="en-US"/>
        </a:p>
      </dgm:t>
    </dgm:pt>
    <dgm:pt modelId="{7DDAA37F-353D-48C7-A621-710B1830B9DA}">
      <dgm:prSet/>
      <dgm:spPr/>
      <dgm:t>
        <a:bodyPr/>
        <a:lstStyle/>
        <a:p>
          <a:r>
            <a:rPr lang="en-US" baseline="0"/>
            <a:t>হাইড্রোকার্বন কাকে বলে ?কত প্রকার কি কি?</a:t>
          </a:r>
          <a:endParaRPr lang="en-US"/>
        </a:p>
      </dgm:t>
    </dgm:pt>
    <dgm:pt modelId="{D6644DF5-1B66-4570-B634-5F2EC665796A}" type="parTrans" cxnId="{921320AF-7733-40C3-9EFD-9CAACC6970CD}">
      <dgm:prSet/>
      <dgm:spPr/>
      <dgm:t>
        <a:bodyPr/>
        <a:lstStyle/>
        <a:p>
          <a:endParaRPr lang="en-US"/>
        </a:p>
      </dgm:t>
    </dgm:pt>
    <dgm:pt modelId="{41EB62D7-B796-4261-8EFB-2A233707F37B}" type="sibTrans" cxnId="{921320AF-7733-40C3-9EFD-9CAACC6970CD}">
      <dgm:prSet/>
      <dgm:spPr/>
      <dgm:t>
        <a:bodyPr/>
        <a:lstStyle/>
        <a:p>
          <a:endParaRPr lang="en-US"/>
        </a:p>
      </dgm:t>
    </dgm:pt>
    <dgm:pt modelId="{9A6BA857-1C83-4BDA-BDCF-32C13C09F144}">
      <dgm:prSet/>
      <dgm:spPr/>
      <dgm:t>
        <a:bodyPr/>
        <a:lstStyle/>
        <a:p>
          <a:r>
            <a:rPr lang="en-US" baseline="0"/>
            <a:t>মুক্ত শিকল হাইড্রোকার্বন কত প্রকার ও কি কি?</a:t>
          </a:r>
          <a:endParaRPr lang="en-US"/>
        </a:p>
      </dgm:t>
    </dgm:pt>
    <dgm:pt modelId="{9EDBC2E6-1E71-4CD1-B020-853725CFB256}" type="parTrans" cxnId="{43DA6950-EC2B-4964-B80F-D13D29943C06}">
      <dgm:prSet/>
      <dgm:spPr/>
      <dgm:t>
        <a:bodyPr/>
        <a:lstStyle/>
        <a:p>
          <a:endParaRPr lang="en-US"/>
        </a:p>
      </dgm:t>
    </dgm:pt>
    <dgm:pt modelId="{4FC70C31-1D2B-4F2D-B5EF-B728697387FD}" type="sibTrans" cxnId="{43DA6950-EC2B-4964-B80F-D13D29943C06}">
      <dgm:prSet/>
      <dgm:spPr/>
      <dgm:t>
        <a:bodyPr/>
        <a:lstStyle/>
        <a:p>
          <a:endParaRPr lang="en-US"/>
        </a:p>
      </dgm:t>
    </dgm:pt>
    <dgm:pt modelId="{D84452AA-80DD-4B42-A057-9C2CFB62C404}">
      <dgm:prSet/>
      <dgm:spPr/>
      <dgm:t>
        <a:bodyPr/>
        <a:lstStyle/>
        <a:p>
          <a:r>
            <a:rPr lang="en-US" baseline="0"/>
            <a:t>সমগোত্রিয় শ্রেনি কি?কয়েকটি সমগোত্রিয় শ্রেনির নাম উল্লেখপুর্বক উদাহরন দাও।</a:t>
          </a:r>
          <a:endParaRPr lang="en-US"/>
        </a:p>
      </dgm:t>
    </dgm:pt>
    <dgm:pt modelId="{AF4DD21F-CAFF-4B26-89CB-2BDEDE5A680A}" type="parTrans" cxnId="{A924B845-504A-4871-A0C3-1D46D73DC528}">
      <dgm:prSet/>
      <dgm:spPr/>
      <dgm:t>
        <a:bodyPr/>
        <a:lstStyle/>
        <a:p>
          <a:endParaRPr lang="en-US"/>
        </a:p>
      </dgm:t>
    </dgm:pt>
    <dgm:pt modelId="{1E1944C1-5263-4366-9277-0DD84E33EC8B}" type="sibTrans" cxnId="{A924B845-504A-4871-A0C3-1D46D73DC528}">
      <dgm:prSet/>
      <dgm:spPr/>
      <dgm:t>
        <a:bodyPr/>
        <a:lstStyle/>
        <a:p>
          <a:endParaRPr lang="en-US"/>
        </a:p>
      </dgm:t>
    </dgm:pt>
    <dgm:pt modelId="{C845E48B-8220-4233-A300-CD445A9A0FC7}" type="pres">
      <dgm:prSet presAssocID="{8B6559B8-321D-4FB5-A4BE-F9D2A789A325}" presName="matrix" presStyleCnt="0">
        <dgm:presLayoutVars>
          <dgm:chMax val="1"/>
          <dgm:dir/>
          <dgm:resizeHandles val="exact"/>
        </dgm:presLayoutVars>
      </dgm:prSet>
      <dgm:spPr/>
    </dgm:pt>
    <dgm:pt modelId="{75848AB7-6145-4CB2-84D7-F47650D0A442}" type="pres">
      <dgm:prSet presAssocID="{8B6559B8-321D-4FB5-A4BE-F9D2A789A325}" presName="diamond" presStyleLbl="bgShp" presStyleIdx="0" presStyleCnt="1"/>
      <dgm:spPr/>
    </dgm:pt>
    <dgm:pt modelId="{DDA35226-DAAE-4897-AD47-3569890EB1E6}" type="pres">
      <dgm:prSet presAssocID="{8B6559B8-321D-4FB5-A4BE-F9D2A789A325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10E9A0A-5DA8-4BF4-963E-7067EB71AE3B}" type="pres">
      <dgm:prSet presAssocID="{8B6559B8-321D-4FB5-A4BE-F9D2A789A325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4D42B23-E5B5-4D5C-8612-74AEA9170366}" type="pres">
      <dgm:prSet presAssocID="{8B6559B8-321D-4FB5-A4BE-F9D2A789A325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83630C0-4841-48DB-8E96-1D17DACC3EE4}" type="pres">
      <dgm:prSet presAssocID="{8B6559B8-321D-4FB5-A4BE-F9D2A789A325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6639F24-F455-4F26-9297-8BD140A44830}" type="presOf" srcId="{D84452AA-80DD-4B42-A057-9C2CFB62C404}" destId="{F83630C0-4841-48DB-8E96-1D17DACC3EE4}" srcOrd="0" destOrd="0" presId="urn:microsoft.com/office/officeart/2005/8/layout/matrix3"/>
    <dgm:cxn modelId="{C3C0C35C-14C0-44C2-A78A-155D5937B3B5}" type="presOf" srcId="{7DDAA37F-353D-48C7-A621-710B1830B9DA}" destId="{510E9A0A-5DA8-4BF4-963E-7067EB71AE3B}" srcOrd="0" destOrd="0" presId="urn:microsoft.com/office/officeart/2005/8/layout/matrix3"/>
    <dgm:cxn modelId="{DB79495E-CEBA-4B18-BDA5-3A1E2E90E3D6}" type="presOf" srcId="{0EF4EB1C-53F8-4518-9C3F-E92DCB104794}" destId="{DDA35226-DAAE-4897-AD47-3569890EB1E6}" srcOrd="0" destOrd="0" presId="urn:microsoft.com/office/officeart/2005/8/layout/matrix3"/>
    <dgm:cxn modelId="{A924B845-504A-4871-A0C3-1D46D73DC528}" srcId="{8B6559B8-321D-4FB5-A4BE-F9D2A789A325}" destId="{D84452AA-80DD-4B42-A057-9C2CFB62C404}" srcOrd="3" destOrd="0" parTransId="{AF4DD21F-CAFF-4B26-89CB-2BDEDE5A680A}" sibTransId="{1E1944C1-5263-4366-9277-0DD84E33EC8B}"/>
    <dgm:cxn modelId="{141C4167-C3C5-431C-882E-13B37F63C2B4}" type="presOf" srcId="{9A6BA857-1C83-4BDA-BDCF-32C13C09F144}" destId="{14D42B23-E5B5-4D5C-8612-74AEA9170366}" srcOrd="0" destOrd="0" presId="urn:microsoft.com/office/officeart/2005/8/layout/matrix3"/>
    <dgm:cxn modelId="{43DA6950-EC2B-4964-B80F-D13D29943C06}" srcId="{8B6559B8-321D-4FB5-A4BE-F9D2A789A325}" destId="{9A6BA857-1C83-4BDA-BDCF-32C13C09F144}" srcOrd="2" destOrd="0" parTransId="{9EDBC2E6-1E71-4CD1-B020-853725CFB256}" sibTransId="{4FC70C31-1D2B-4F2D-B5EF-B728697387FD}"/>
    <dgm:cxn modelId="{921320AF-7733-40C3-9EFD-9CAACC6970CD}" srcId="{8B6559B8-321D-4FB5-A4BE-F9D2A789A325}" destId="{7DDAA37F-353D-48C7-A621-710B1830B9DA}" srcOrd="1" destOrd="0" parTransId="{D6644DF5-1B66-4570-B634-5F2EC665796A}" sibTransId="{41EB62D7-B796-4261-8EFB-2A233707F37B}"/>
    <dgm:cxn modelId="{24107CBA-1237-4045-BEA4-21755414BD1D}" srcId="{8B6559B8-321D-4FB5-A4BE-F9D2A789A325}" destId="{0EF4EB1C-53F8-4518-9C3F-E92DCB104794}" srcOrd="0" destOrd="0" parTransId="{8173F9CA-142D-4E0E-A161-3BD90B865A1F}" sibTransId="{1E747C4A-DA64-4021-AD17-FE698FB8CCCD}"/>
    <dgm:cxn modelId="{FD76DFBA-2A9C-437C-B102-F3B68230043C}" type="presOf" srcId="{8B6559B8-321D-4FB5-A4BE-F9D2A789A325}" destId="{C845E48B-8220-4233-A300-CD445A9A0FC7}" srcOrd="0" destOrd="0" presId="urn:microsoft.com/office/officeart/2005/8/layout/matrix3"/>
    <dgm:cxn modelId="{4E687664-FC58-4BFD-92E0-C1DCBD01D930}" type="presParOf" srcId="{C845E48B-8220-4233-A300-CD445A9A0FC7}" destId="{75848AB7-6145-4CB2-84D7-F47650D0A442}" srcOrd="0" destOrd="0" presId="urn:microsoft.com/office/officeart/2005/8/layout/matrix3"/>
    <dgm:cxn modelId="{7291EDE1-3F85-4B03-9470-0D11DB4AA08F}" type="presParOf" srcId="{C845E48B-8220-4233-A300-CD445A9A0FC7}" destId="{DDA35226-DAAE-4897-AD47-3569890EB1E6}" srcOrd="1" destOrd="0" presId="urn:microsoft.com/office/officeart/2005/8/layout/matrix3"/>
    <dgm:cxn modelId="{C7E5EC84-A601-4447-A3EB-9879EBCA83B8}" type="presParOf" srcId="{C845E48B-8220-4233-A300-CD445A9A0FC7}" destId="{510E9A0A-5DA8-4BF4-963E-7067EB71AE3B}" srcOrd="2" destOrd="0" presId="urn:microsoft.com/office/officeart/2005/8/layout/matrix3"/>
    <dgm:cxn modelId="{A12D97DF-EC0E-4116-8D7F-472E7386BF8A}" type="presParOf" srcId="{C845E48B-8220-4233-A300-CD445A9A0FC7}" destId="{14D42B23-E5B5-4D5C-8612-74AEA9170366}" srcOrd="3" destOrd="0" presId="urn:microsoft.com/office/officeart/2005/8/layout/matrix3"/>
    <dgm:cxn modelId="{D5B1D16E-41F6-47C6-8D68-D9A951072FED}" type="presParOf" srcId="{C845E48B-8220-4233-A300-CD445A9A0FC7}" destId="{F83630C0-4841-48DB-8E96-1D17DACC3EE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3BD60-397F-4A84-B31F-5EF7CC2C648A}">
      <dsp:nvSpPr>
        <dsp:cNvPr id="0" name=""/>
        <dsp:cNvSpPr/>
      </dsp:nvSpPr>
      <dsp:spPr>
        <a:xfrm>
          <a:off x="3072383" y="306"/>
          <a:ext cx="3456432" cy="490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১।প্রাকৃতিক গ্যাসঃ </a:t>
          </a:r>
          <a:endParaRPr lang="en-US" sz="2300" kern="1200"/>
        </a:p>
      </dsp:txBody>
      <dsp:txXfrm>
        <a:off x="3096328" y="24251"/>
        <a:ext cx="3408542" cy="442628"/>
      </dsp:txXfrm>
    </dsp:sp>
    <dsp:sp modelId="{D444F7CE-C885-4B55-982F-173BD60C1A78}">
      <dsp:nvSpPr>
        <dsp:cNvPr id="0" name=""/>
        <dsp:cNvSpPr/>
      </dsp:nvSpPr>
      <dsp:spPr>
        <a:xfrm>
          <a:off x="3072383" y="515350"/>
          <a:ext cx="3456432" cy="490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মিথেন৮০%,</a:t>
          </a:r>
          <a:endParaRPr lang="en-US" sz="2300" kern="1200"/>
        </a:p>
      </dsp:txBody>
      <dsp:txXfrm>
        <a:off x="3096328" y="539295"/>
        <a:ext cx="3408542" cy="442628"/>
      </dsp:txXfrm>
    </dsp:sp>
    <dsp:sp modelId="{97EE69F3-3CE5-424F-9738-EFC3E5986FBA}">
      <dsp:nvSpPr>
        <dsp:cNvPr id="0" name=""/>
        <dsp:cNvSpPr/>
      </dsp:nvSpPr>
      <dsp:spPr>
        <a:xfrm>
          <a:off x="3072383" y="1030395"/>
          <a:ext cx="3456432" cy="490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ইথেন ৭%,</a:t>
          </a:r>
          <a:endParaRPr lang="en-US" sz="2300" kern="1200"/>
        </a:p>
      </dsp:txBody>
      <dsp:txXfrm>
        <a:off x="3096328" y="1054340"/>
        <a:ext cx="3408542" cy="442628"/>
      </dsp:txXfrm>
    </dsp:sp>
    <dsp:sp modelId="{F6DC1AD5-AD22-4B5F-9A3B-8C5554AFE6AC}">
      <dsp:nvSpPr>
        <dsp:cNvPr id="0" name=""/>
        <dsp:cNvSpPr/>
      </dsp:nvSpPr>
      <dsp:spPr>
        <a:xfrm>
          <a:off x="3072383" y="1545440"/>
          <a:ext cx="3456432" cy="490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প্রোপেন ৬%,</a:t>
          </a:r>
          <a:endParaRPr lang="en-US" sz="2300" kern="1200"/>
        </a:p>
      </dsp:txBody>
      <dsp:txXfrm>
        <a:off x="3096328" y="1569385"/>
        <a:ext cx="3408542" cy="442628"/>
      </dsp:txXfrm>
    </dsp:sp>
    <dsp:sp modelId="{078CF46E-B37C-42BC-B811-66C8E81A76F2}">
      <dsp:nvSpPr>
        <dsp:cNvPr id="0" name=""/>
        <dsp:cNvSpPr/>
      </dsp:nvSpPr>
      <dsp:spPr>
        <a:xfrm>
          <a:off x="3072383" y="2060485"/>
          <a:ext cx="3456432" cy="490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বিউটেন ও</a:t>
          </a:r>
          <a:endParaRPr lang="en-US" sz="2300" kern="1200"/>
        </a:p>
      </dsp:txBody>
      <dsp:txXfrm>
        <a:off x="3096328" y="2084430"/>
        <a:ext cx="3408542" cy="442628"/>
      </dsp:txXfrm>
    </dsp:sp>
    <dsp:sp modelId="{53C3FEFB-74DB-4BE4-83E7-9C5853A66902}">
      <dsp:nvSpPr>
        <dsp:cNvPr id="0" name=""/>
        <dsp:cNvSpPr/>
      </dsp:nvSpPr>
      <dsp:spPr>
        <a:xfrm>
          <a:off x="3072383" y="2575530"/>
          <a:ext cx="3456432" cy="490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আইসোবিউটেন ৪%,</a:t>
          </a:r>
          <a:endParaRPr lang="en-US" sz="2300" kern="1200"/>
        </a:p>
      </dsp:txBody>
      <dsp:txXfrm>
        <a:off x="3096328" y="2599475"/>
        <a:ext cx="3408542" cy="442628"/>
      </dsp:txXfrm>
    </dsp:sp>
    <dsp:sp modelId="{A64766F7-DCB6-44B0-A57C-871C992A0632}">
      <dsp:nvSpPr>
        <dsp:cNvPr id="0" name=""/>
        <dsp:cNvSpPr/>
      </dsp:nvSpPr>
      <dsp:spPr>
        <a:xfrm>
          <a:off x="3072383" y="3090575"/>
          <a:ext cx="3456432" cy="490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পেন্টেন ৩%</a:t>
          </a:r>
          <a:endParaRPr lang="en-US" sz="2300" kern="1200"/>
        </a:p>
      </dsp:txBody>
      <dsp:txXfrm>
        <a:off x="3096328" y="3114520"/>
        <a:ext cx="3408542" cy="442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5B53E-2AD9-4342-9A05-9D3E985796C8}">
      <dsp:nvSpPr>
        <dsp:cNvPr id="0" name=""/>
        <dsp:cNvSpPr/>
      </dsp:nvSpPr>
      <dsp:spPr>
        <a:xfrm>
          <a:off x="0" y="24479"/>
          <a:ext cx="6506304" cy="720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/>
            <a:t>পেট্রোলিয়াম গ্যাস</a:t>
          </a:r>
          <a:endParaRPr lang="en-US" sz="2800" kern="1200"/>
        </a:p>
      </dsp:txBody>
      <dsp:txXfrm>
        <a:off x="35183" y="59662"/>
        <a:ext cx="6435938" cy="650354"/>
      </dsp:txXfrm>
    </dsp:sp>
    <dsp:sp modelId="{EAA83BED-A261-472B-9040-5236B9BC959F}">
      <dsp:nvSpPr>
        <dsp:cNvPr id="0" name=""/>
        <dsp:cNvSpPr/>
      </dsp:nvSpPr>
      <dsp:spPr>
        <a:xfrm>
          <a:off x="0" y="825839"/>
          <a:ext cx="6506304" cy="720720"/>
        </a:xfrm>
        <a:prstGeom prst="roundRect">
          <a:avLst/>
        </a:prstGeom>
        <a:solidFill>
          <a:schemeClr val="accent2">
            <a:hueOff val="540015"/>
            <a:satOff val="75"/>
            <a:lumOff val="65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/>
            <a:t>পেট্রোল/ গ্যাসোলিন</a:t>
          </a:r>
          <a:endParaRPr lang="en-US" sz="2800" kern="1200"/>
        </a:p>
      </dsp:txBody>
      <dsp:txXfrm>
        <a:off x="35183" y="861022"/>
        <a:ext cx="6435938" cy="650354"/>
      </dsp:txXfrm>
    </dsp:sp>
    <dsp:sp modelId="{59BB8D7B-D064-4630-9230-7E23AFC77DEC}">
      <dsp:nvSpPr>
        <dsp:cNvPr id="0" name=""/>
        <dsp:cNvSpPr/>
      </dsp:nvSpPr>
      <dsp:spPr>
        <a:xfrm>
          <a:off x="0" y="1627199"/>
          <a:ext cx="6506304" cy="720720"/>
        </a:xfrm>
        <a:prstGeom prst="roundRect">
          <a:avLst/>
        </a:prstGeom>
        <a:solidFill>
          <a:schemeClr val="accent2">
            <a:hueOff val="1080030"/>
            <a:satOff val="150"/>
            <a:lumOff val="13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/>
            <a:t>ন্যাপথা</a:t>
          </a:r>
          <a:endParaRPr lang="en-US" sz="2800" kern="1200"/>
        </a:p>
      </dsp:txBody>
      <dsp:txXfrm>
        <a:off x="35183" y="1662382"/>
        <a:ext cx="6435938" cy="650354"/>
      </dsp:txXfrm>
    </dsp:sp>
    <dsp:sp modelId="{98B297F4-E16A-44BF-9671-D67E94E12CFB}">
      <dsp:nvSpPr>
        <dsp:cNvPr id="0" name=""/>
        <dsp:cNvSpPr/>
      </dsp:nvSpPr>
      <dsp:spPr>
        <a:xfrm>
          <a:off x="0" y="2428559"/>
          <a:ext cx="6506304" cy="720720"/>
        </a:xfrm>
        <a:prstGeom prst="roundRect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/>
            <a:t>কেরোসিন</a:t>
          </a:r>
          <a:endParaRPr lang="en-US" sz="2800" kern="1200"/>
        </a:p>
      </dsp:txBody>
      <dsp:txXfrm>
        <a:off x="35183" y="2463742"/>
        <a:ext cx="6435938" cy="650354"/>
      </dsp:txXfrm>
    </dsp:sp>
    <dsp:sp modelId="{A2B6F831-4E7C-46B6-9BDE-444AF2E79A33}">
      <dsp:nvSpPr>
        <dsp:cNvPr id="0" name=""/>
        <dsp:cNvSpPr/>
      </dsp:nvSpPr>
      <dsp:spPr>
        <a:xfrm>
          <a:off x="0" y="3229919"/>
          <a:ext cx="6506304" cy="720720"/>
        </a:xfrm>
        <a:prstGeom prst="roundRect">
          <a:avLst/>
        </a:prstGeom>
        <a:solidFill>
          <a:schemeClr val="accent2">
            <a:hueOff val="2160060"/>
            <a:satOff val="301"/>
            <a:lumOff val="26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/>
            <a:t>ডিজেল</a:t>
          </a:r>
          <a:endParaRPr lang="en-US" sz="2800" kern="1200"/>
        </a:p>
      </dsp:txBody>
      <dsp:txXfrm>
        <a:off x="35183" y="3265102"/>
        <a:ext cx="6435938" cy="650354"/>
      </dsp:txXfrm>
    </dsp:sp>
    <dsp:sp modelId="{DB52EAE2-4063-4F91-AC6D-1810E4733A6B}">
      <dsp:nvSpPr>
        <dsp:cNvPr id="0" name=""/>
        <dsp:cNvSpPr/>
      </dsp:nvSpPr>
      <dsp:spPr>
        <a:xfrm>
          <a:off x="0" y="4031279"/>
          <a:ext cx="6506304" cy="720720"/>
        </a:xfrm>
        <a:prstGeom prst="roundRect">
          <a:avLst/>
        </a:prstGeom>
        <a:solidFill>
          <a:schemeClr val="accent2">
            <a:hueOff val="2700075"/>
            <a:satOff val="376"/>
            <a:lumOff val="32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/>
            <a:t>প্যারাফিন মোম</a:t>
          </a:r>
          <a:endParaRPr lang="en-US" sz="2800" kern="1200"/>
        </a:p>
      </dsp:txBody>
      <dsp:txXfrm>
        <a:off x="35183" y="4066462"/>
        <a:ext cx="6435938" cy="650354"/>
      </dsp:txXfrm>
    </dsp:sp>
    <dsp:sp modelId="{0BDA41CA-27A2-4DF6-90CE-1BCA0D4D01F8}">
      <dsp:nvSpPr>
        <dsp:cNvPr id="0" name=""/>
        <dsp:cNvSpPr/>
      </dsp:nvSpPr>
      <dsp:spPr>
        <a:xfrm>
          <a:off x="0" y="4832640"/>
          <a:ext cx="6506304" cy="720720"/>
        </a:xfrm>
        <a:prstGeom prst="round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/>
            <a:t>পিচ</a:t>
          </a:r>
          <a:endParaRPr lang="en-US" sz="2800" kern="1200"/>
        </a:p>
      </dsp:txBody>
      <dsp:txXfrm>
        <a:off x="35183" y="4867823"/>
        <a:ext cx="6435938" cy="6503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CC42E2-F22B-4026-8EF8-F86DD02DE818}">
      <dsp:nvSpPr>
        <dsp:cNvPr id="0" name=""/>
        <dsp:cNvSpPr/>
      </dsp:nvSpPr>
      <dsp:spPr>
        <a:xfrm>
          <a:off x="0" y="23887"/>
          <a:ext cx="9601200" cy="115829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baseline="0"/>
            <a:t>হাইড্রোকার্বন ২ প্রকারঃ</a:t>
          </a:r>
          <a:endParaRPr lang="en-US" sz="4500" kern="1200"/>
        </a:p>
      </dsp:txBody>
      <dsp:txXfrm>
        <a:off x="56543" y="80430"/>
        <a:ext cx="9488114" cy="1045213"/>
      </dsp:txXfrm>
    </dsp:sp>
    <dsp:sp modelId="{86746282-BAAA-4C39-A8E3-3497BCEF11FA}">
      <dsp:nvSpPr>
        <dsp:cNvPr id="0" name=""/>
        <dsp:cNvSpPr/>
      </dsp:nvSpPr>
      <dsp:spPr>
        <a:xfrm>
          <a:off x="0" y="1182187"/>
          <a:ext cx="9601200" cy="2375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500" kern="1200" baseline="0" dirty="0" err="1"/>
            <a:t>অ্যালিফেটিক</a:t>
          </a:r>
          <a:r>
            <a:rPr lang="en-US" sz="3500" kern="1200" baseline="0" dirty="0"/>
            <a:t> </a:t>
          </a:r>
          <a:r>
            <a:rPr lang="en-US" sz="3500" kern="1200" baseline="0" dirty="0" err="1"/>
            <a:t>হাইড্রোকার্বনঃইথিন,বিউটেন,পেন্টেন,প্রোপাইন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500" kern="1200" baseline="0" dirty="0" err="1"/>
            <a:t>অ্যারোমেটিক</a:t>
          </a:r>
          <a:r>
            <a:rPr lang="en-US" sz="3500" kern="1200" baseline="0" dirty="0"/>
            <a:t> </a:t>
          </a:r>
          <a:r>
            <a:rPr lang="en-US" sz="3500" kern="1200" baseline="0" dirty="0" err="1"/>
            <a:t>হাইড্রোকার্বনঃবেনজিন,ন্যাপথলিন</a:t>
          </a:r>
          <a:endParaRPr lang="en-US" sz="3500" kern="1200" dirty="0"/>
        </a:p>
      </dsp:txBody>
      <dsp:txXfrm>
        <a:off x="0" y="1182187"/>
        <a:ext cx="9601200" cy="23753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895C2-EDCE-4265-A0C6-A736B657CCE3}">
      <dsp:nvSpPr>
        <dsp:cNvPr id="0" name=""/>
        <dsp:cNvSpPr/>
      </dsp:nvSpPr>
      <dsp:spPr>
        <a:xfrm>
          <a:off x="0" y="17879"/>
          <a:ext cx="9946056" cy="5405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মুক্ত শিকল হাইড্রোকার্বনঃ</a:t>
          </a:r>
        </a:p>
      </dsp:txBody>
      <dsp:txXfrm>
        <a:off x="26387" y="44266"/>
        <a:ext cx="9893282" cy="487766"/>
      </dsp:txXfrm>
    </dsp:sp>
    <dsp:sp modelId="{1E3C5652-9E6D-477B-9B62-DDA10BA5FD2A}">
      <dsp:nvSpPr>
        <dsp:cNvPr id="0" name=""/>
        <dsp:cNvSpPr/>
      </dsp:nvSpPr>
      <dsp:spPr>
        <a:xfrm>
          <a:off x="0" y="618899"/>
          <a:ext cx="9946056" cy="5405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১।সম্পৃক্ত মুক্ত শিকল হাইড্রোকার্বনঃ</a:t>
          </a:r>
        </a:p>
      </dsp:txBody>
      <dsp:txXfrm>
        <a:off x="26387" y="645286"/>
        <a:ext cx="9893282" cy="487766"/>
      </dsp:txXfrm>
    </dsp:sp>
    <dsp:sp modelId="{0746BA80-58D0-4DD3-8F07-6D7FA9C52905}">
      <dsp:nvSpPr>
        <dsp:cNvPr id="0" name=""/>
        <dsp:cNvSpPr/>
      </dsp:nvSpPr>
      <dsp:spPr>
        <a:xfrm>
          <a:off x="0" y="1219919"/>
          <a:ext cx="9946056" cy="5405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প্রোপেন CH</a:t>
          </a:r>
          <a:r>
            <a:rPr lang="en-US" sz="2100" kern="1200" baseline="-25000"/>
            <a:t>3</a:t>
          </a:r>
          <a:r>
            <a:rPr lang="en-US" sz="2100" kern="1200"/>
            <a:t>-CH</a:t>
          </a:r>
          <a:r>
            <a:rPr lang="en-US" sz="2100" kern="1200" baseline="-25000"/>
            <a:t>2</a:t>
          </a:r>
          <a:r>
            <a:rPr lang="en-US" sz="2100" kern="1200"/>
            <a:t>-CH</a:t>
          </a:r>
          <a:r>
            <a:rPr lang="en-US" sz="2100" kern="1200" baseline="-25000"/>
            <a:t>3</a:t>
          </a:r>
          <a:r>
            <a:rPr lang="en-US" sz="2100" kern="1200"/>
            <a:t>,</a:t>
          </a:r>
        </a:p>
      </dsp:txBody>
      <dsp:txXfrm>
        <a:off x="26387" y="1246306"/>
        <a:ext cx="9893282" cy="487766"/>
      </dsp:txXfrm>
    </dsp:sp>
    <dsp:sp modelId="{22DF7D51-6C17-46C6-90F4-2C6AF0A62628}">
      <dsp:nvSpPr>
        <dsp:cNvPr id="0" name=""/>
        <dsp:cNvSpPr/>
      </dsp:nvSpPr>
      <dsp:spPr>
        <a:xfrm>
          <a:off x="0" y="1820940"/>
          <a:ext cx="9946056" cy="5405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পেন্টেন</a:t>
          </a:r>
          <a:r>
            <a:rPr lang="en-US" sz="2100" kern="1200" dirty="0"/>
            <a:t> CH</a:t>
          </a:r>
          <a:r>
            <a:rPr lang="en-US" sz="2100" kern="1200" baseline="-25000" dirty="0"/>
            <a:t>3</a:t>
          </a:r>
          <a:r>
            <a:rPr lang="en-US" sz="2100" kern="1200" dirty="0"/>
            <a:t>--CH</a:t>
          </a:r>
          <a:r>
            <a:rPr lang="en-US" sz="2100" kern="1200" baseline="-25000" dirty="0"/>
            <a:t>2</a:t>
          </a:r>
          <a:r>
            <a:rPr lang="en-US" sz="2100" kern="1200" dirty="0"/>
            <a:t>-CH</a:t>
          </a:r>
          <a:r>
            <a:rPr lang="en-US" sz="2100" kern="1200" baseline="-25000" dirty="0"/>
            <a:t>2</a:t>
          </a:r>
          <a:r>
            <a:rPr lang="en-US" sz="2100" kern="1200" dirty="0"/>
            <a:t>-CH</a:t>
          </a:r>
          <a:r>
            <a:rPr lang="en-US" sz="2100" kern="1200" baseline="-25000" dirty="0"/>
            <a:t>2</a:t>
          </a:r>
          <a:r>
            <a:rPr lang="en-US" sz="2100" kern="1200" dirty="0"/>
            <a:t>-CH</a:t>
          </a:r>
          <a:r>
            <a:rPr lang="en-US" sz="2100" kern="1200" baseline="-25000" dirty="0"/>
            <a:t>3</a:t>
          </a:r>
          <a:r>
            <a:rPr lang="en-US" sz="2100" kern="1200" dirty="0"/>
            <a:t>, </a:t>
          </a:r>
        </a:p>
      </dsp:txBody>
      <dsp:txXfrm>
        <a:off x="26387" y="1847327"/>
        <a:ext cx="9893282" cy="487766"/>
      </dsp:txXfrm>
    </dsp:sp>
    <dsp:sp modelId="{D706400D-DF61-4EC6-9725-7F0AAE807A4D}">
      <dsp:nvSpPr>
        <dsp:cNvPr id="0" name=""/>
        <dsp:cNvSpPr/>
      </dsp:nvSpPr>
      <dsp:spPr>
        <a:xfrm>
          <a:off x="0" y="2421960"/>
          <a:ext cx="9946056" cy="5405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-25000">
              <a:effectLst/>
            </a:rPr>
            <a:t>২। অসম্পৃক্ত মুক্ত শিকল হাইড্রোকার্বনঃ</a:t>
          </a:r>
          <a:endParaRPr lang="en-US" sz="2100" kern="1200">
            <a:effectLst/>
          </a:endParaRPr>
        </a:p>
      </dsp:txBody>
      <dsp:txXfrm>
        <a:off x="26387" y="2448347"/>
        <a:ext cx="9893282" cy="487766"/>
      </dsp:txXfrm>
    </dsp:sp>
    <dsp:sp modelId="{23A7EA4D-C076-484B-B818-8C2A86C562B9}">
      <dsp:nvSpPr>
        <dsp:cNvPr id="0" name=""/>
        <dsp:cNvSpPr/>
      </dsp:nvSpPr>
      <dsp:spPr>
        <a:xfrm>
          <a:off x="0" y="3022980"/>
          <a:ext cx="9946056" cy="5405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ইথাইনঃ</a:t>
          </a:r>
          <a:r>
            <a:rPr lang="en-US" sz="2100" kern="1200" dirty="0"/>
            <a:t> CH ≡CH</a:t>
          </a:r>
        </a:p>
      </dsp:txBody>
      <dsp:txXfrm>
        <a:off x="26387" y="3049367"/>
        <a:ext cx="9893282" cy="4877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0B620-1E2F-4C73-AB30-C8E25AD65229}">
      <dsp:nvSpPr>
        <dsp:cNvPr id="0" name=""/>
        <dsp:cNvSpPr/>
      </dsp:nvSpPr>
      <dsp:spPr>
        <a:xfrm>
          <a:off x="1991153" y="1575"/>
          <a:ext cx="5963748" cy="35782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u="sng" kern="1200"/>
            <a:t>বদ্ধশিকল হাইড্রোকার্বন/ অ্যালিসাইক্লিক হাইড্রোকার্বন</a:t>
          </a:r>
          <a:endParaRPr lang="en-US" sz="32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সম্পৃক্ত বদ্ধশিকল হাইড্রোকার্বনঃ সাইক্লোপেন্টেন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অসম্পৃক্ত বদ্ধশিকল হাইড্রোকার্বনঃ সাইক্লোপ্রোপিন</a:t>
          </a:r>
        </a:p>
      </dsp:txBody>
      <dsp:txXfrm>
        <a:off x="2095956" y="106378"/>
        <a:ext cx="5754142" cy="33686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48AB7-6145-4CB2-84D7-F47650D0A442}">
      <dsp:nvSpPr>
        <dsp:cNvPr id="0" name=""/>
        <dsp:cNvSpPr/>
      </dsp:nvSpPr>
      <dsp:spPr>
        <a:xfrm>
          <a:off x="190847" y="0"/>
          <a:ext cx="5577781" cy="5577781"/>
        </a:xfrm>
        <a:prstGeom prst="diamond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A35226-DAAE-4897-AD47-3569890EB1E6}">
      <dsp:nvSpPr>
        <dsp:cNvPr id="0" name=""/>
        <dsp:cNvSpPr/>
      </dsp:nvSpPr>
      <dsp:spPr>
        <a:xfrm>
          <a:off x="720736" y="529889"/>
          <a:ext cx="2175334" cy="217533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জীবাশ্ম জ্বালানি কি?</a:t>
          </a:r>
          <a:endParaRPr lang="en-US" sz="1900" kern="1200"/>
        </a:p>
      </dsp:txBody>
      <dsp:txXfrm>
        <a:off x="826927" y="636080"/>
        <a:ext cx="1962952" cy="1962952"/>
      </dsp:txXfrm>
    </dsp:sp>
    <dsp:sp modelId="{510E9A0A-5DA8-4BF4-963E-7067EB71AE3B}">
      <dsp:nvSpPr>
        <dsp:cNvPr id="0" name=""/>
        <dsp:cNvSpPr/>
      </dsp:nvSpPr>
      <dsp:spPr>
        <a:xfrm>
          <a:off x="3063404" y="529889"/>
          <a:ext cx="2175334" cy="217533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হাইড্রোকার্বন কাকে বলে ?কত প্রকার কি কি?</a:t>
          </a:r>
          <a:endParaRPr lang="en-US" sz="1900" kern="1200"/>
        </a:p>
      </dsp:txBody>
      <dsp:txXfrm>
        <a:off x="3169595" y="636080"/>
        <a:ext cx="1962952" cy="1962952"/>
      </dsp:txXfrm>
    </dsp:sp>
    <dsp:sp modelId="{14D42B23-E5B5-4D5C-8612-74AEA9170366}">
      <dsp:nvSpPr>
        <dsp:cNvPr id="0" name=""/>
        <dsp:cNvSpPr/>
      </dsp:nvSpPr>
      <dsp:spPr>
        <a:xfrm>
          <a:off x="720736" y="2872557"/>
          <a:ext cx="2175334" cy="217533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মুক্ত শিকল হাইড্রোকার্বন কত প্রকার ও কি কি?</a:t>
          </a:r>
          <a:endParaRPr lang="en-US" sz="1900" kern="1200"/>
        </a:p>
      </dsp:txBody>
      <dsp:txXfrm>
        <a:off x="826927" y="2978748"/>
        <a:ext cx="1962952" cy="1962952"/>
      </dsp:txXfrm>
    </dsp:sp>
    <dsp:sp modelId="{F83630C0-4841-48DB-8E96-1D17DACC3EE4}">
      <dsp:nvSpPr>
        <dsp:cNvPr id="0" name=""/>
        <dsp:cNvSpPr/>
      </dsp:nvSpPr>
      <dsp:spPr>
        <a:xfrm>
          <a:off x="3063404" y="2872557"/>
          <a:ext cx="2175334" cy="217533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সমগোত্রিয় শ্রেনি কি?কয়েকটি সমগোত্রিয় শ্রেনির নাম উল্লেখপুর্বক উদাহরন দাও।</a:t>
          </a:r>
          <a:endParaRPr lang="en-US" sz="1900" kern="1200"/>
        </a:p>
      </dsp:txBody>
      <dsp:txXfrm>
        <a:off x="3169595" y="2978748"/>
        <a:ext cx="1962952" cy="1962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F294E25-1116-409E-9AC0-25AC240C217F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1AE6D7F-DD3B-40BF-A1B9-1512B85AB78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84185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4E25-1116-409E-9AC0-25AC240C217F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6D7F-DD3B-40BF-A1B9-1512B85AB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4E25-1116-409E-9AC0-25AC240C217F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6D7F-DD3B-40BF-A1B9-1512B85AB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7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4E25-1116-409E-9AC0-25AC240C217F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6D7F-DD3B-40BF-A1B9-1512B85AB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0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294E25-1116-409E-9AC0-25AC240C217F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AE6D7F-DD3B-40BF-A1B9-1512B85AB7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42815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4E25-1116-409E-9AC0-25AC240C217F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6D7F-DD3B-40BF-A1B9-1512B85AB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4E25-1116-409E-9AC0-25AC240C217F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6D7F-DD3B-40BF-A1B9-1512B85AB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0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4E25-1116-409E-9AC0-25AC240C217F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6D7F-DD3B-40BF-A1B9-1512B85AB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5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4E25-1116-409E-9AC0-25AC240C217F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6D7F-DD3B-40BF-A1B9-1512B85AB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4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294E25-1116-409E-9AC0-25AC240C217F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AE6D7F-DD3B-40BF-A1B9-1512B85AB7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1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294E25-1116-409E-9AC0-25AC240C217F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AE6D7F-DD3B-40BF-A1B9-1512B85AB7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721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F294E25-1116-409E-9AC0-25AC240C217F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1AE6D7F-DD3B-40BF-A1B9-1512B85AB7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381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21" name="Picture 2">
            <a:extLst>
              <a:ext uri="{FF2B5EF4-FFF2-40B4-BE49-F238E27FC236}">
                <a16:creationId xmlns:a16="http://schemas.microsoft.com/office/drawing/2014/main" id="{640898D3-ADA5-4B8E-B417-E9D2B011B5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97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2" name="Picture 11" descr="A picture containing building, door, old, sitting&#10;&#10;Description automatically generated">
            <a:extLst>
              <a:ext uri="{FF2B5EF4-FFF2-40B4-BE49-F238E27FC236}">
                <a16:creationId xmlns:a16="http://schemas.microsoft.com/office/drawing/2014/main" id="{4FFF2BA6-FC48-414E-98E8-72EA4217D2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24000"/>
            <a:ext cx="8382000" cy="381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2061433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3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488911C-0EC7-40A9-9BCB-CA8A66E46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3023EA8-527A-4FA2-A71D-626F91275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60C46CD6-ADBB-41BC-8969-7C707D4332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B6C38415-998B-45FB-A12C-BD0B184CB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C8D89F71-9459-4318-ACAE-874616C3A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462" y="968188"/>
            <a:ext cx="10194046" cy="48942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921307E8-5862-43B0-8926-E43079368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EEA1C5-71ED-406C-B140-5589CC319152}"/>
              </a:ext>
            </a:extLst>
          </p:cNvPr>
          <p:cNvSpPr txBox="1"/>
          <p:nvPr/>
        </p:nvSpPr>
        <p:spPr>
          <a:xfrm>
            <a:off x="2332383" y="2425148"/>
            <a:ext cx="7712765" cy="332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5" name="TextBox 22">
            <a:extLst>
              <a:ext uri="{FF2B5EF4-FFF2-40B4-BE49-F238E27FC236}">
                <a16:creationId xmlns:a16="http://schemas.microsoft.com/office/drawing/2014/main" id="{57F3CD8A-C89C-457C-A10C-BCC69A58F6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7563133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0538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22ED05-DB21-4A1C-9698-94906B0F5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81915"/>
            <a:ext cx="9601200" cy="1798909"/>
          </a:xfrm>
        </p:spPr>
        <p:txBody>
          <a:bodyPr>
            <a:normAutofit/>
          </a:bodyPr>
          <a:lstStyle/>
          <a:p>
            <a:r>
              <a:rPr lang="en-US" sz="3100" dirty="0" err="1"/>
              <a:t>সমগোত্রীয়</a:t>
            </a:r>
            <a:r>
              <a:rPr lang="en-US" sz="3100" dirty="0"/>
              <a:t> </a:t>
            </a:r>
            <a:r>
              <a:rPr lang="en-US" sz="3100" dirty="0" err="1"/>
              <a:t>শ্রেণিঃ</a:t>
            </a:r>
            <a:r>
              <a:rPr lang="en-US" sz="3100" dirty="0"/>
              <a:t> </a:t>
            </a:r>
            <a:br>
              <a:rPr lang="en-US" sz="3100" dirty="0"/>
            </a:br>
            <a:r>
              <a:rPr lang="en-US" sz="3100" dirty="0" err="1"/>
              <a:t>যে</a:t>
            </a:r>
            <a:r>
              <a:rPr lang="en-US" sz="3100" dirty="0"/>
              <a:t> </a:t>
            </a:r>
            <a:r>
              <a:rPr lang="en-US" sz="3100" dirty="0" err="1"/>
              <a:t>সকল</a:t>
            </a:r>
            <a:r>
              <a:rPr lang="en-US" sz="3100" dirty="0"/>
              <a:t> </a:t>
            </a:r>
            <a:r>
              <a:rPr lang="en-US" sz="3100" dirty="0" err="1"/>
              <a:t>যৌগের</a:t>
            </a:r>
            <a:r>
              <a:rPr lang="en-US" sz="3100" dirty="0"/>
              <a:t> </a:t>
            </a:r>
            <a:r>
              <a:rPr lang="en-US" sz="3100" dirty="0" err="1"/>
              <a:t>কার্যকরী</a:t>
            </a:r>
            <a:r>
              <a:rPr lang="en-US" sz="3100" dirty="0"/>
              <a:t> </a:t>
            </a:r>
            <a:r>
              <a:rPr lang="en-US" sz="3100" dirty="0" err="1"/>
              <a:t>মূলক</a:t>
            </a:r>
            <a:r>
              <a:rPr lang="en-US" sz="3100" dirty="0"/>
              <a:t> </a:t>
            </a:r>
            <a:r>
              <a:rPr lang="en-US" sz="3100" dirty="0" err="1"/>
              <a:t>একই</a:t>
            </a:r>
            <a:r>
              <a:rPr lang="en-US" sz="3100" dirty="0"/>
              <a:t> </a:t>
            </a:r>
            <a:r>
              <a:rPr lang="en-US" sz="3100" dirty="0" err="1"/>
              <a:t>হওয়ায়</a:t>
            </a:r>
            <a:r>
              <a:rPr lang="en-US" sz="3100" dirty="0"/>
              <a:t> </a:t>
            </a:r>
            <a:r>
              <a:rPr lang="en-US" sz="3100" dirty="0" err="1"/>
              <a:t>তাদের</a:t>
            </a:r>
            <a:r>
              <a:rPr lang="en-US" sz="3100" dirty="0"/>
              <a:t> </a:t>
            </a:r>
            <a:r>
              <a:rPr lang="en-US" sz="3100" dirty="0" err="1"/>
              <a:t>ভৌত</a:t>
            </a:r>
            <a:r>
              <a:rPr lang="en-US" sz="3100" dirty="0"/>
              <a:t> ও </a:t>
            </a:r>
            <a:r>
              <a:rPr lang="en-US" sz="3100" dirty="0" err="1"/>
              <a:t>রাসায়নিক</a:t>
            </a:r>
            <a:r>
              <a:rPr lang="en-US" sz="3100" dirty="0"/>
              <a:t> </a:t>
            </a:r>
            <a:r>
              <a:rPr lang="en-US" sz="3100" dirty="0" err="1"/>
              <a:t>ধর্মের</a:t>
            </a:r>
            <a:r>
              <a:rPr lang="en-US" sz="3100" dirty="0"/>
              <a:t> </a:t>
            </a:r>
            <a:r>
              <a:rPr lang="en-US" sz="3100" dirty="0" err="1"/>
              <a:t>গভীর</a:t>
            </a:r>
            <a:r>
              <a:rPr lang="en-US" sz="3100" dirty="0"/>
              <a:t> </a:t>
            </a:r>
            <a:r>
              <a:rPr lang="en-US" sz="3100" dirty="0" err="1"/>
              <a:t>মিল</a:t>
            </a:r>
            <a:r>
              <a:rPr lang="en-US" sz="3100" dirty="0"/>
              <a:t> </a:t>
            </a:r>
            <a:r>
              <a:rPr lang="en-US" sz="3100" dirty="0" err="1"/>
              <a:t>থাকে</a:t>
            </a:r>
            <a:r>
              <a:rPr lang="en-US" sz="3100" dirty="0"/>
              <a:t> </a:t>
            </a:r>
            <a:r>
              <a:rPr lang="en-US" sz="3100" dirty="0" err="1"/>
              <a:t>এদেরকে</a:t>
            </a:r>
            <a:r>
              <a:rPr lang="en-US" sz="3100" dirty="0"/>
              <a:t> </a:t>
            </a:r>
            <a:r>
              <a:rPr lang="en-US" sz="3100" dirty="0" err="1"/>
              <a:t>সমগোত্রীয়</a:t>
            </a:r>
            <a:r>
              <a:rPr lang="en-US" sz="3100" dirty="0"/>
              <a:t> </a:t>
            </a:r>
            <a:r>
              <a:rPr lang="en-US" sz="3100" dirty="0" err="1"/>
              <a:t>শ্রেনি</a:t>
            </a:r>
            <a:r>
              <a:rPr lang="en-US" sz="3100" dirty="0"/>
              <a:t> </a:t>
            </a:r>
            <a:r>
              <a:rPr lang="en-US" sz="3100" dirty="0" err="1"/>
              <a:t>বলে</a:t>
            </a:r>
            <a:r>
              <a:rPr lang="en-US" sz="3100" dirty="0"/>
              <a:t>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973FD-7181-47C3-8A90-2D8B0304C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084" y="3429000"/>
            <a:ext cx="9601200" cy="2946779"/>
          </a:xfrm>
        </p:spPr>
        <p:txBody>
          <a:bodyPr>
            <a:normAutofit/>
          </a:bodyPr>
          <a:lstStyle/>
          <a:p>
            <a:r>
              <a:rPr lang="en-US" dirty="0" err="1"/>
              <a:t>অ্যালকেনঃ</a:t>
            </a:r>
            <a:r>
              <a:rPr lang="en-US" dirty="0"/>
              <a:t> </a:t>
            </a:r>
            <a:r>
              <a:rPr lang="en-US" dirty="0" err="1"/>
              <a:t>মিথেন,ইথেন,প্রোপেন</a:t>
            </a:r>
            <a:endParaRPr lang="en-US" dirty="0"/>
          </a:p>
          <a:p>
            <a:r>
              <a:rPr lang="en-US" dirty="0" err="1"/>
              <a:t>অ্যালকিনঃইথিন,প্রোপিন</a:t>
            </a:r>
            <a:endParaRPr lang="en-US" dirty="0"/>
          </a:p>
          <a:p>
            <a:r>
              <a:rPr lang="en-US" dirty="0" err="1"/>
              <a:t>অ্যালকাইনঃ</a:t>
            </a:r>
            <a:r>
              <a:rPr lang="en-US" dirty="0"/>
              <a:t> </a:t>
            </a:r>
            <a:r>
              <a:rPr lang="en-US" dirty="0" err="1"/>
              <a:t>ইথাইন,প্রোপাইন</a:t>
            </a:r>
            <a:endParaRPr lang="en-US" dirty="0"/>
          </a:p>
          <a:p>
            <a:r>
              <a:rPr lang="en-US" dirty="0" err="1"/>
              <a:t>অ্যালকোহলঃ</a:t>
            </a:r>
            <a:r>
              <a:rPr lang="en-US" dirty="0"/>
              <a:t> </a:t>
            </a:r>
            <a:r>
              <a:rPr lang="en-US" dirty="0" err="1"/>
              <a:t>মিথানল,ইথানল</a:t>
            </a:r>
            <a:endParaRPr lang="en-US" dirty="0"/>
          </a:p>
          <a:p>
            <a:r>
              <a:rPr lang="en-US" dirty="0" err="1"/>
              <a:t>অ্যালডিহাইডঃ</a:t>
            </a:r>
            <a:r>
              <a:rPr lang="en-US" dirty="0"/>
              <a:t> </a:t>
            </a:r>
            <a:r>
              <a:rPr lang="en-US" dirty="0" err="1"/>
              <a:t>ইথান্যাল,প্রোপান্যালর্ব</a:t>
            </a:r>
            <a:endParaRPr lang="en-US" dirty="0"/>
          </a:p>
          <a:p>
            <a:r>
              <a:rPr lang="en-US" dirty="0" err="1"/>
              <a:t>কার্বক্সিলিক</a:t>
            </a:r>
            <a:r>
              <a:rPr lang="en-US" dirty="0"/>
              <a:t> </a:t>
            </a:r>
            <a:r>
              <a:rPr lang="en-US" dirty="0" err="1"/>
              <a:t>এসিডঃ</a:t>
            </a:r>
            <a:r>
              <a:rPr lang="en-US" dirty="0"/>
              <a:t> </a:t>
            </a:r>
            <a:r>
              <a:rPr lang="en-US" dirty="0" err="1"/>
              <a:t>ইথানয়িক</a:t>
            </a:r>
            <a:r>
              <a:rPr lang="en-US" dirty="0"/>
              <a:t> </a:t>
            </a:r>
            <a:r>
              <a:rPr lang="en-US" dirty="0" err="1"/>
              <a:t>এসিড,প্রোপানয়িক</a:t>
            </a:r>
            <a:r>
              <a:rPr lang="en-US" dirty="0"/>
              <a:t> </a:t>
            </a:r>
            <a:r>
              <a:rPr lang="en-US" dirty="0" err="1"/>
              <a:t>এসিড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79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2DAC179-C790-4427-B1A0-AF7E55B8E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C49BA4-916B-4B8B-98E9-A4D1561F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340" y="639704"/>
            <a:ext cx="3299579" cy="5577840"/>
          </a:xfrm>
        </p:spPr>
        <p:txBody>
          <a:bodyPr anchor="ctr">
            <a:normAutofit/>
          </a:bodyPr>
          <a:lstStyle/>
          <a:p>
            <a:r>
              <a:rPr lang="en-US" dirty="0" err="1"/>
              <a:t>বাড়ির</a:t>
            </a:r>
            <a:r>
              <a:rPr lang="en-US" dirty="0"/>
              <a:t> </a:t>
            </a:r>
            <a:r>
              <a:rPr lang="en-US" dirty="0" err="1"/>
              <a:t>কাজ</a:t>
            </a:r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A392D87-3787-45D6-976E-B85674C09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836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FE8E04-DEE3-49FD-89A2-285FAD1CB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DAC511-395D-47A3-8BE3-D333B4C66B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260826"/>
              </p:ext>
            </p:extLst>
          </p:nvPr>
        </p:nvGraphicFramePr>
        <p:xfrm>
          <a:off x="784225" y="639763"/>
          <a:ext cx="5959475" cy="5577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4939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C5F79084-E805-48DA-8EAC-CD5FD493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F4823829-76AE-4EA1-81DC-EB65D06BA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3">
            <a:extLst>
              <a:ext uri="{FF2B5EF4-FFF2-40B4-BE49-F238E27FC236}">
                <a16:creationId xmlns:a16="http://schemas.microsoft.com/office/drawing/2014/main" id="{594CA801-A656-40C0-B8EC-B0EEDC5C8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7AE84DD9-6C2C-4A03-B6E3-686271391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E577C700-F3F0-4006-8F05-313628559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0DEC5E97-F3F1-4FBC-8A6D-81DA0FAF45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69" b="12987"/>
          <a:stretch/>
        </p:blipFill>
        <p:spPr>
          <a:xfrm>
            <a:off x="1000462" y="968188"/>
            <a:ext cx="10194046" cy="489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23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57500303-A207-4812-BEB9-51E132FEB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10118C91-C025-4776-BE95-E9926378E7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339174D0-30E8-4BBF-BF81-5DDAC33C0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6EA85A4-38E9-4E5F-98C1-DC84DE0A3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0852F2F7-25A7-4AB6-946A-0E98BBEBC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046EE6-5D75-4755-8104-1FA9C0DE88F0}"/>
              </a:ext>
            </a:extLst>
          </p:cNvPr>
          <p:cNvSpPr txBox="1"/>
          <p:nvPr/>
        </p:nvSpPr>
        <p:spPr>
          <a:xfrm>
            <a:off x="1377956" y="744469"/>
            <a:ext cx="5956360" cy="24029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9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cap="all" dirty="0" err="1">
                <a:solidFill>
                  <a:schemeClr val="tx2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rPr>
              <a:t>Dilruba</a:t>
            </a:r>
            <a:r>
              <a:rPr lang="en-US" sz="5400" b="1" cap="all" dirty="0">
                <a:solidFill>
                  <a:schemeClr val="tx2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400" b="1" cap="all" dirty="0" err="1">
                <a:solidFill>
                  <a:schemeClr val="tx2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rPr>
              <a:t>Yeasmin</a:t>
            </a:r>
            <a:r>
              <a:rPr lang="en-US" sz="5400" b="1" cap="all" dirty="0">
                <a:solidFill>
                  <a:schemeClr val="tx2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78583E6-D3E0-4E49-B254-E8F6F85637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7" t="12947" r="5797" b="24251"/>
          <a:stretch/>
        </p:blipFill>
        <p:spPr bwMode="auto">
          <a:xfrm>
            <a:off x="7225748" y="746449"/>
            <a:ext cx="2445044" cy="260211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72ED5F7-2F11-4E46-AF4E-1D7CF14C3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748" y="3509434"/>
            <a:ext cx="2638258" cy="2602118"/>
          </a:xfrm>
          <a:prstGeom prst="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09B2A87-1FDE-4910-BF6A-E192AEFCF233}"/>
              </a:ext>
            </a:extLst>
          </p:cNvPr>
          <p:cNvSpPr txBox="1"/>
          <p:nvPr/>
        </p:nvSpPr>
        <p:spPr>
          <a:xfrm>
            <a:off x="2460543" y="4045434"/>
            <a:ext cx="3777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Assistant Teacher, Science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4C108F-5C6A-4B83-9BD4-E9D94251FEB1}"/>
              </a:ext>
            </a:extLst>
          </p:cNvPr>
          <p:cNvSpPr txBox="1"/>
          <p:nvPr/>
        </p:nvSpPr>
        <p:spPr>
          <a:xfrm>
            <a:off x="2416174" y="4791886"/>
            <a:ext cx="4334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BSc (B.Ed.), MSc ( Chemistry</a:t>
            </a:r>
            <a:r>
              <a:rPr lang="en-US" sz="2000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F24B13-ABB2-4313-B97C-F5D3B92A27E1}"/>
              </a:ext>
            </a:extLst>
          </p:cNvPr>
          <p:cNvSpPr txBox="1"/>
          <p:nvPr/>
        </p:nvSpPr>
        <p:spPr>
          <a:xfrm>
            <a:off x="1849258" y="5376809"/>
            <a:ext cx="5501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/>
              <a:t>Mohammadpur Anowar Ali Islamia Alim Madrasha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8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77AA0F-32F7-45E1-AFC5-A1BC7ABFE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>
            <a:normAutofit/>
          </a:bodyPr>
          <a:lstStyle/>
          <a:p>
            <a:r>
              <a:rPr lang="en-US" sz="3400" b="1" u="sng"/>
              <a:t>রসায়ন</a:t>
            </a:r>
            <a:br>
              <a:rPr lang="en-US" sz="3400"/>
            </a:br>
            <a:r>
              <a:rPr lang="en-US" sz="3400"/>
              <a:t>একাদশ অধ্যায়</a:t>
            </a:r>
            <a:br>
              <a:rPr lang="en-US" sz="3400"/>
            </a:br>
            <a:r>
              <a:rPr lang="en-US" sz="3400"/>
              <a:t>খনিজ সম্পদঃজীবাশ্ম</a:t>
            </a:r>
            <a:br>
              <a:rPr lang="en-US" sz="3400"/>
            </a:br>
            <a:r>
              <a:rPr lang="en-US" sz="3400"/>
              <a:t>শ্রেনিঃ ৯ম-১০ম</a:t>
            </a:r>
          </a:p>
        </p:txBody>
      </p:sp>
    </p:spTree>
    <p:extLst>
      <p:ext uri="{BB962C8B-B14F-4D97-AF65-F5344CB8AC3E}">
        <p14:creationId xmlns:p14="http://schemas.microsoft.com/office/powerpoint/2010/main" val="936892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C3638F2F-4688-4030-B1CC-80272444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48C811F0-0ED8-4A7B-BFDE-6433C690E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973751" y="303896"/>
            <a:ext cx="1910102" cy="257067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63F60F-5F18-4FE5-8355-36B30C026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764" y="1327355"/>
            <a:ext cx="3559425" cy="4482564"/>
          </a:xfrm>
        </p:spPr>
        <p:txBody>
          <a:bodyPr>
            <a:normAutofit/>
          </a:bodyPr>
          <a:lstStyle/>
          <a:p>
            <a:r>
              <a:rPr lang="en-US"/>
              <a:t>শিখন ফল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F07A2-5FEF-421F-9A7A-961067828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0123" y="1327356"/>
            <a:ext cx="4872677" cy="4482564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err="1"/>
              <a:t>জীবাশ্ম</a:t>
            </a:r>
            <a:r>
              <a:rPr lang="en-US"/>
              <a:t> </a:t>
            </a:r>
            <a:r>
              <a:rPr lang="en-US" err="1"/>
              <a:t>জ্বালানির</a:t>
            </a:r>
            <a:r>
              <a:rPr lang="en-US"/>
              <a:t> </a:t>
            </a:r>
            <a:r>
              <a:rPr lang="en-US" err="1"/>
              <a:t>ধারনা</a:t>
            </a:r>
            <a:r>
              <a:rPr lang="en-US"/>
              <a:t> </a:t>
            </a:r>
            <a:r>
              <a:rPr lang="en-US" err="1"/>
              <a:t>ব্যাখ্যা</a:t>
            </a:r>
            <a:r>
              <a:rPr lang="en-US"/>
              <a:t> </a:t>
            </a:r>
            <a:r>
              <a:rPr lang="en-US" err="1"/>
              <a:t>করতে</a:t>
            </a:r>
            <a:r>
              <a:rPr lang="en-US"/>
              <a:t> </a:t>
            </a:r>
            <a:r>
              <a:rPr lang="en-US" err="1"/>
              <a:t>পারবে</a:t>
            </a:r>
            <a:r>
              <a:rPr lang="en-US"/>
              <a:t>।</a:t>
            </a:r>
          </a:p>
          <a:p>
            <a:pPr marL="571500" indent="-571500">
              <a:buFont typeface="+mj-lt"/>
              <a:buAutoNum type="romanLcPeriod"/>
            </a:pPr>
            <a:r>
              <a:rPr lang="en-US" err="1"/>
              <a:t>পেট্রোলিয়ামকে</a:t>
            </a:r>
            <a:r>
              <a:rPr lang="en-US"/>
              <a:t> </a:t>
            </a:r>
            <a:r>
              <a:rPr lang="en-US" err="1"/>
              <a:t>জৈব</a:t>
            </a:r>
            <a:r>
              <a:rPr lang="en-US"/>
              <a:t> </a:t>
            </a:r>
            <a:r>
              <a:rPr lang="en-US" err="1"/>
              <a:t>যৌগের</a:t>
            </a:r>
            <a:r>
              <a:rPr lang="en-US"/>
              <a:t> </a:t>
            </a:r>
            <a:r>
              <a:rPr lang="en-US" err="1"/>
              <a:t>মিশ্রণ</a:t>
            </a:r>
            <a:r>
              <a:rPr lang="en-US"/>
              <a:t> </a:t>
            </a:r>
            <a:r>
              <a:rPr lang="en-US" err="1"/>
              <a:t>হিসেবে</a:t>
            </a:r>
            <a:r>
              <a:rPr lang="en-US"/>
              <a:t> </a:t>
            </a:r>
            <a:r>
              <a:rPr lang="en-US" err="1"/>
              <a:t>ব্যাখ্যা</a:t>
            </a:r>
            <a:r>
              <a:rPr lang="en-US"/>
              <a:t> </a:t>
            </a:r>
            <a:r>
              <a:rPr lang="en-US" err="1"/>
              <a:t>করতে</a:t>
            </a:r>
            <a:r>
              <a:rPr lang="en-US"/>
              <a:t> </a:t>
            </a:r>
            <a:r>
              <a:rPr lang="en-US" err="1"/>
              <a:t>পারবে</a:t>
            </a:r>
            <a:r>
              <a:rPr lang="en-US"/>
              <a:t>।</a:t>
            </a:r>
          </a:p>
          <a:p>
            <a:pPr marL="571500" indent="-571500">
              <a:buFont typeface="+mj-lt"/>
              <a:buAutoNum type="romanLcPeriod"/>
            </a:pPr>
            <a:r>
              <a:rPr lang="en-US" err="1"/>
              <a:t>পেট্রোলিয়ামের</a:t>
            </a:r>
            <a:r>
              <a:rPr lang="en-US"/>
              <a:t> </a:t>
            </a:r>
            <a:r>
              <a:rPr lang="en-US" err="1"/>
              <a:t>ব্যবহার</a:t>
            </a:r>
            <a:r>
              <a:rPr lang="en-US"/>
              <a:t> </a:t>
            </a:r>
            <a:r>
              <a:rPr lang="en-US" err="1"/>
              <a:t>ব্যাখ্যা</a:t>
            </a:r>
            <a:r>
              <a:rPr lang="en-US"/>
              <a:t> </a:t>
            </a:r>
            <a:r>
              <a:rPr lang="en-US" err="1"/>
              <a:t>করতে</a:t>
            </a:r>
            <a:r>
              <a:rPr lang="en-US"/>
              <a:t> </a:t>
            </a:r>
            <a:r>
              <a:rPr lang="en-US" err="1"/>
              <a:t>পারবে</a:t>
            </a:r>
            <a:r>
              <a:rPr lang="en-US"/>
              <a:t>।</a:t>
            </a:r>
          </a:p>
          <a:p>
            <a:pPr marL="571500" indent="-571500">
              <a:buFont typeface="+mj-lt"/>
              <a:buAutoNum type="romanLcPeriod"/>
            </a:pPr>
            <a:r>
              <a:rPr lang="en-US" err="1"/>
              <a:t>হাইড্রোকার্বন</a:t>
            </a:r>
            <a:r>
              <a:rPr lang="en-US"/>
              <a:t> </a:t>
            </a:r>
            <a:r>
              <a:rPr lang="en-US" err="1"/>
              <a:t>এর</a:t>
            </a:r>
            <a:r>
              <a:rPr lang="en-US"/>
              <a:t> </a:t>
            </a:r>
            <a:r>
              <a:rPr lang="en-US" err="1"/>
              <a:t>ধরন</a:t>
            </a:r>
            <a:r>
              <a:rPr lang="en-US"/>
              <a:t> ও </a:t>
            </a:r>
            <a:r>
              <a:rPr lang="en-US" err="1"/>
              <a:t>শ্রেনি</a:t>
            </a:r>
            <a:r>
              <a:rPr lang="en-US"/>
              <a:t> </a:t>
            </a:r>
            <a:r>
              <a:rPr lang="en-US" err="1"/>
              <a:t>ব্যাখ্যা</a:t>
            </a:r>
            <a:r>
              <a:rPr lang="en-US"/>
              <a:t> </a:t>
            </a:r>
            <a:r>
              <a:rPr lang="en-US" err="1"/>
              <a:t>করতে</a:t>
            </a:r>
            <a:r>
              <a:rPr lang="en-US"/>
              <a:t> </a:t>
            </a:r>
            <a:r>
              <a:rPr lang="en-US" err="1"/>
              <a:t>পারবে</a:t>
            </a:r>
            <a:r>
              <a:rPr lang="en-US"/>
              <a:t>।</a:t>
            </a:r>
          </a:p>
          <a:p>
            <a:pPr marL="571500" indent="-571500">
              <a:buFont typeface="+mj-lt"/>
              <a:buAutoNum type="romanLcPeriod"/>
            </a:pPr>
            <a:r>
              <a:rPr lang="en-US" err="1"/>
              <a:t>সম্পৃক্ত</a:t>
            </a:r>
            <a:r>
              <a:rPr lang="en-US"/>
              <a:t> ও </a:t>
            </a:r>
            <a:r>
              <a:rPr lang="en-US" err="1"/>
              <a:t>অসম্পৃক্ত</a:t>
            </a:r>
            <a:r>
              <a:rPr lang="en-US"/>
              <a:t> </a:t>
            </a:r>
            <a:r>
              <a:rPr lang="en-US" err="1"/>
              <a:t>হাইড্রোকার্বনের</a:t>
            </a:r>
            <a:r>
              <a:rPr lang="en-US"/>
              <a:t> </a:t>
            </a:r>
            <a:r>
              <a:rPr lang="en-US" err="1"/>
              <a:t>প্রস্তুতি</a:t>
            </a:r>
            <a:r>
              <a:rPr lang="en-US"/>
              <a:t> </a:t>
            </a:r>
            <a:r>
              <a:rPr lang="en-US" err="1"/>
              <a:t>এবং</a:t>
            </a:r>
            <a:r>
              <a:rPr lang="en-US"/>
              <a:t> </a:t>
            </a:r>
            <a:r>
              <a:rPr lang="en-US" err="1"/>
              <a:t>এদের</a:t>
            </a:r>
            <a:r>
              <a:rPr lang="en-US"/>
              <a:t> </a:t>
            </a:r>
            <a:r>
              <a:rPr lang="en-US" err="1"/>
              <a:t>মধ্যে</a:t>
            </a:r>
            <a:r>
              <a:rPr lang="en-US"/>
              <a:t> </a:t>
            </a:r>
            <a:r>
              <a:rPr lang="en-US" err="1"/>
              <a:t>পার্থক্য</a:t>
            </a:r>
            <a:r>
              <a:rPr lang="en-US"/>
              <a:t> </a:t>
            </a:r>
            <a:r>
              <a:rPr lang="en-US" err="1"/>
              <a:t>করতে</a:t>
            </a:r>
            <a:r>
              <a:rPr lang="en-US"/>
              <a:t> </a:t>
            </a:r>
            <a:r>
              <a:rPr lang="en-US" err="1"/>
              <a:t>পারবে</a:t>
            </a:r>
            <a:r>
              <a:rPr lang="en-US"/>
              <a:t>।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AAC19CEE-435E-4643-849E-5194A5743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15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1EA6B-6FC8-40A2-A7A7-96CD9552A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2"/>
                </a:solidFill>
              </a:rPr>
              <a:t>জীবাশ্ম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জ্বালানি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89B9FE-AD2B-45F7-8F4C-883A66BE7E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200965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095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F90CED2-72DA-49F5-8068-294F7EEF1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F8101E0-9FC3-460A-86D3-E5375A64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4016326" cy="55778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২।পেট্রোলিয়ামঃ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8164994A-21F2-4EBA-9085-E1F77798B8C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84374580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7794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78F889-8780-48D5-8B9E-DF8B13063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C2FC99-63DE-4D57-8018-097723D0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b="1" u="sng">
                <a:solidFill>
                  <a:schemeClr val="bg2"/>
                </a:solidFill>
              </a:rPr>
              <a:t>হাইড্রোকার্বন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A4CABA2-22A0-44B2-BD92-28FF73FCE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707182-DC25-4755-872E-29AEB10C7B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325624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6327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loud 35">
            <a:extLst>
              <a:ext uri="{FF2B5EF4-FFF2-40B4-BE49-F238E27FC236}">
                <a16:creationId xmlns:a16="http://schemas.microsoft.com/office/drawing/2014/main" id="{0B93C969-14AD-4742-97F5-02B7C3AB3FEE}"/>
              </a:ext>
            </a:extLst>
          </p:cNvPr>
          <p:cNvSpPr/>
          <p:nvPr/>
        </p:nvSpPr>
        <p:spPr>
          <a:xfrm>
            <a:off x="7341705" y="2146852"/>
            <a:ext cx="4430303" cy="356198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 </a:t>
            </a:r>
            <a:r>
              <a: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২।বদ্ধ শিকল হাইড্রোকার্বন</a:t>
            </a:r>
          </a:p>
          <a:p>
            <a:pPr marL="285750" indent="-285750" algn="ctr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সাইক্লোপ্রোপেন</a:t>
            </a:r>
          </a:p>
          <a:p>
            <a:pPr marL="285750" indent="-285750" algn="ctr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সাইক্লোবিউটেন</a:t>
            </a:r>
            <a:endParaRPr lang="en-US" dirty="0"/>
          </a:p>
        </p:txBody>
      </p:sp>
      <p:sp>
        <p:nvSpPr>
          <p:cNvPr id="37" name="Cloud 36">
            <a:extLst>
              <a:ext uri="{FF2B5EF4-FFF2-40B4-BE49-F238E27FC236}">
                <a16:creationId xmlns:a16="http://schemas.microsoft.com/office/drawing/2014/main" id="{A3764F7E-204F-443C-A50B-DD5C19A08007}"/>
              </a:ext>
            </a:extLst>
          </p:cNvPr>
          <p:cNvSpPr/>
          <p:nvPr/>
        </p:nvSpPr>
        <p:spPr>
          <a:xfrm>
            <a:off x="1417982" y="2146851"/>
            <a:ext cx="4678018" cy="356198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১।মুক্তশিকলহাইড্রোকার্বনঃ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1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বিউটেন</a:t>
            </a:r>
            <a:r>
              <a:rPr lang="en-US" sz="1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US" sz="1800" baseline="-25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-CH</a:t>
            </a:r>
            <a:r>
              <a:rPr lang="en-US" sz="1800" baseline="-25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-CH</a:t>
            </a:r>
            <a:r>
              <a:rPr lang="en-US" sz="1800" baseline="-25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-CH</a:t>
            </a:r>
            <a:r>
              <a:rPr lang="en-US" sz="1800" baseline="-25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1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ইথিনCH</a:t>
            </a:r>
            <a:r>
              <a:rPr lang="en-US" sz="1800" baseline="-25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=CH</a:t>
            </a:r>
            <a:r>
              <a:rPr lang="en-US" sz="1800" baseline="-25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Scroll: Horizontal 38">
            <a:extLst>
              <a:ext uri="{FF2B5EF4-FFF2-40B4-BE49-F238E27FC236}">
                <a16:creationId xmlns:a16="http://schemas.microsoft.com/office/drawing/2014/main" id="{65B521B4-D7BE-42EB-8077-54390BD506C2}"/>
              </a:ext>
            </a:extLst>
          </p:cNvPr>
          <p:cNvSpPr/>
          <p:nvPr/>
        </p:nvSpPr>
        <p:spPr>
          <a:xfrm>
            <a:off x="3048000" y="702365"/>
            <a:ext cx="6109252" cy="1126435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অ্যালিফেটিকহাইড্রোকার্বন</a:t>
            </a:r>
            <a:endParaRPr lang="en-US" sz="320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653895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EE1EE4-7897-414F-9849-940FCAC143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724541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4031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276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Franklin Gothic Book</vt:lpstr>
      <vt:lpstr>Wingdings</vt:lpstr>
      <vt:lpstr>Crop</vt:lpstr>
      <vt:lpstr>PowerPoint Presentation</vt:lpstr>
      <vt:lpstr>PowerPoint Presentation</vt:lpstr>
      <vt:lpstr>রসায়ন একাদশ অধ্যায় খনিজ সম্পদঃজীবাশ্ম শ্রেনিঃ ৯ম-১০ম</vt:lpstr>
      <vt:lpstr>শিখন ফল</vt:lpstr>
      <vt:lpstr>জীবাশ্ম জ্বালানি</vt:lpstr>
      <vt:lpstr>২।পেট্রোলিয়ামঃ </vt:lpstr>
      <vt:lpstr>হাইড্রোকার্বন</vt:lpstr>
      <vt:lpstr>PowerPoint Presentation</vt:lpstr>
      <vt:lpstr>PowerPoint Presentation</vt:lpstr>
      <vt:lpstr>PowerPoint Presentation</vt:lpstr>
      <vt:lpstr>সমগোত্রীয় শ্রেণিঃ  যে সকল যৌগের কার্যকরী মূলক একই হওয়ায় তাদের ভৌত ও রাসায়নিক ধর্মের গভীর মিল থাকে এদেরকে সমগোত্রীয় শ্রেনি বলে।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Mckenzie Snow</dc:creator>
  <cp:lastModifiedBy>Mckenzie Snow</cp:lastModifiedBy>
  <cp:revision>2</cp:revision>
  <dcterms:created xsi:type="dcterms:W3CDTF">2020-10-06T15:35:26Z</dcterms:created>
  <dcterms:modified xsi:type="dcterms:W3CDTF">2020-10-06T15:39:44Z</dcterms:modified>
</cp:coreProperties>
</file>