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5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0" y="-9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F08A-B7E0-438D-A85F-9B6DC00129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2EA-9750-4A18-BF99-92593D4C1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9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F08A-B7E0-438D-A85F-9B6DC00129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2EA-9750-4A18-BF99-92593D4C1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7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F08A-B7E0-438D-A85F-9B6DC00129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2EA-9750-4A18-BF99-92593D4C1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1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F08A-B7E0-438D-A85F-9B6DC00129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2EA-9750-4A18-BF99-92593D4C1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8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F08A-B7E0-438D-A85F-9B6DC00129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2EA-9750-4A18-BF99-92593D4C1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4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F08A-B7E0-438D-A85F-9B6DC00129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2EA-9750-4A18-BF99-92593D4C1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7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F08A-B7E0-438D-A85F-9B6DC00129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2EA-9750-4A18-BF99-92593D4C1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9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F08A-B7E0-438D-A85F-9B6DC00129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2EA-9750-4A18-BF99-92593D4C1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F08A-B7E0-438D-A85F-9B6DC00129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2EA-9750-4A18-BF99-92593D4C1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8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F08A-B7E0-438D-A85F-9B6DC00129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2EA-9750-4A18-BF99-92593D4C1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2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F08A-B7E0-438D-A85F-9B6DC00129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2EA-9750-4A18-BF99-92593D4C1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3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DF08A-B7E0-438D-A85F-9B6DC00129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112EA-9750-4A18-BF99-92593D4C1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3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1.jpeg"/><Relationship Id="rId7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mage\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542"/>
            <a:ext cx="12161837" cy="688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2119" y="2590800"/>
            <a:ext cx="1143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9600" b="1" dirty="0" err="1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96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96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ক্লাসে </a:t>
            </a:r>
            <a:r>
              <a:rPr lang="bn-IN" sz="9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96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9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3919" y="152400"/>
            <a:ext cx="445250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১।</a:t>
            </a:r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ভৌত জীববিজ্ঞান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319" y="1283042"/>
            <a:ext cx="1066182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শাখায় তত্ত্বীয় বিষয় নিয়ে আলোচনা করা হয়। এতে সাধারনত নিন্মের বষয়গুলি আলোচিত হয়। </a:t>
            </a:r>
            <a:endParaRPr lang="en-US" sz="1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962" y="1981200"/>
            <a:ext cx="4662038" cy="58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200" dirty="0" smtClean="0"/>
              <a:t>1.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অঙ্গসংস্থান/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Morphology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109" y="4536373"/>
            <a:ext cx="435799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External Morphology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7777" y="4391108"/>
            <a:ext cx="466203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Internal Morphology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679" y="5767536"/>
            <a:ext cx="4811422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/>
              <a:t>2.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শ্রেণীবিন্যাসবিদ্যা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/Taxonomy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Pict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519" y="5062002"/>
            <a:ext cx="3541924" cy="1795998"/>
          </a:xfrm>
          <a:prstGeom prst="rect">
            <a:avLst/>
          </a:prstGeom>
        </p:spPr>
      </p:pic>
      <p:pic>
        <p:nvPicPr>
          <p:cNvPr id="16" name="Picture 15" descr="Pictur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800" y="3074926"/>
            <a:ext cx="4357992" cy="1295400"/>
          </a:xfrm>
          <a:prstGeom prst="rect">
            <a:avLst/>
          </a:prstGeom>
        </p:spPr>
      </p:pic>
      <p:pic>
        <p:nvPicPr>
          <p:cNvPr id="17" name="Picture 16" descr="Pictur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59" y="3036826"/>
            <a:ext cx="4560689" cy="13716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2584390" y="2565975"/>
            <a:ext cx="226715" cy="177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29687" y="2711336"/>
            <a:ext cx="7401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566319" y="2788919"/>
            <a:ext cx="45719" cy="247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9930778" y="2757055"/>
            <a:ext cx="45719" cy="279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395" y="609600"/>
            <a:ext cx="476112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3.শরীরবিদ্যা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/Physiology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519" y="2820052"/>
            <a:ext cx="486264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4.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টিশ্যুবিদ্যা/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Histology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1370" y="5181600"/>
            <a:ext cx="456894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5.ভ্রূনবিদ্যা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/Embryology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t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662" y="228600"/>
            <a:ext cx="5034652" cy="2057400"/>
          </a:xfrm>
          <a:prstGeom prst="rect">
            <a:avLst/>
          </a:prstGeom>
        </p:spPr>
      </p:pic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268" y="4648200"/>
            <a:ext cx="5541744" cy="2036064"/>
          </a:xfrm>
          <a:prstGeom prst="rect">
            <a:avLst/>
          </a:prstGeom>
        </p:spPr>
      </p:pic>
      <p:pic>
        <p:nvPicPr>
          <p:cNvPr id="8" name="Picture 7" descr="his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709" y="2438400"/>
            <a:ext cx="4801392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70808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046" y="685800"/>
            <a:ext cx="463387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6.কোষবিদ্যা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/Cytology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697" y="3200400"/>
            <a:ext cx="519242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7.বংশগতিবিদ্যা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/Genetics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046" y="5334000"/>
            <a:ext cx="509107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8.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বিবর্তনবিদ্যা/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Evolution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662" y="304800"/>
            <a:ext cx="5270130" cy="1828800"/>
          </a:xfrm>
          <a:prstGeom prst="rect">
            <a:avLst/>
          </a:prstGeom>
        </p:spPr>
      </p:pic>
      <p:pic>
        <p:nvPicPr>
          <p:cNvPr id="6" name="Picture 5" descr="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662" y="2507673"/>
            <a:ext cx="5270130" cy="1828800"/>
          </a:xfrm>
          <a:prstGeom prst="rect">
            <a:avLst/>
          </a:prstGeom>
        </p:spPr>
      </p:pic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662" y="4779818"/>
            <a:ext cx="5270130" cy="170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4916436" y="1039743"/>
            <a:ext cx="149734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395120" y="3554343"/>
            <a:ext cx="101866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395119" y="5687943"/>
            <a:ext cx="101866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704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698" y="762000"/>
            <a:ext cx="427802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9.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বাস্তুবিদ্যা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/Ecology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700" y="2736274"/>
            <a:ext cx="4278019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10.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হরমোনবিদ্যা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Endocrinology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046" y="5029200"/>
            <a:ext cx="4176674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11.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জীবভূগোল/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Biogeography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827" y="228600"/>
            <a:ext cx="6212675" cy="1905000"/>
          </a:xfrm>
          <a:prstGeom prst="rect">
            <a:avLst/>
          </a:prstGeom>
        </p:spPr>
      </p:pic>
      <p:pic>
        <p:nvPicPr>
          <p:cNvPr id="11" name="Picture 10" descr="endoc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827" y="2286000"/>
            <a:ext cx="6258279" cy="1905000"/>
          </a:xfrm>
          <a:prstGeom prst="rect">
            <a:avLst/>
          </a:prstGeom>
        </p:spPr>
      </p:pic>
      <p:pic>
        <p:nvPicPr>
          <p:cNvPr id="8" name="Picture 7" descr="bioge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827" y="4648200"/>
            <a:ext cx="638496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4745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8185" y="124693"/>
            <a:ext cx="4561443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২।ফলিত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699" y="1066801"/>
            <a:ext cx="1165509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জীবন-সংশ্লিষ্ট প্রায়গিক বিষয়সমূহ এ শাখার অন্তর্ভুক্ত।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697" y="1752601"/>
            <a:ext cx="4278023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প্রত্নতত্ত্ববিদ্যা/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Palaeontology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698" y="3124200"/>
            <a:ext cx="4278022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2.জীবপরিসংখ্যান</a:t>
            </a:r>
            <a:r>
              <a:rPr lang="en-US" sz="40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40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Biostatistics </a:t>
            </a:r>
            <a:endParaRPr lang="en-US" sz="40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699" y="5029201"/>
            <a:ext cx="4278021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3.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পরজীবীবিদ্যা/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Parasitology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571" y="1752600"/>
            <a:ext cx="5753612" cy="1312888"/>
          </a:xfrm>
          <a:prstGeom prst="rect">
            <a:avLst/>
          </a:prstGeom>
        </p:spPr>
      </p:pic>
      <p:pic>
        <p:nvPicPr>
          <p:cNvPr id="11" name="Picture 10" descr="Pictur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416" y="3276600"/>
            <a:ext cx="5716612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Pictur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570" y="4876800"/>
            <a:ext cx="5753613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326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046" y="838201"/>
            <a:ext cx="46338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4.মৎস্যবিজ্ঞান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/Fisheries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ictur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156" y="228600"/>
            <a:ext cx="5533636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046" y="3352801"/>
            <a:ext cx="463387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5.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কীটতত্ত্ব/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Entomology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ture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965" y="2590800"/>
            <a:ext cx="5472827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046" y="5105401"/>
            <a:ext cx="4633873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6.অনুজীববিজ্ঞান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 Microbiology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icture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616" y="4724400"/>
            <a:ext cx="557417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498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169" y="381000"/>
            <a:ext cx="389777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7.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কৃষিবিজ্ঞান/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Agriculture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395" y="2133600"/>
            <a:ext cx="5523124" cy="144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8.চিকিৎসাবিজ্ঞান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/Medical science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396" y="5029201"/>
            <a:ext cx="4684924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9.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জিনপ্রযুক্তি/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Genetic Engineering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G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267" y="4267200"/>
            <a:ext cx="2736414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Picture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268" y="1981200"/>
            <a:ext cx="5776873" cy="2209800"/>
          </a:xfrm>
          <a:prstGeom prst="rect">
            <a:avLst/>
          </a:prstGeom>
        </p:spPr>
      </p:pic>
      <p:pic>
        <p:nvPicPr>
          <p:cNvPr id="11" name="Picture 10" descr="Picture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919" y="152400"/>
            <a:ext cx="5776873" cy="1813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Picture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8681" y="4267200"/>
            <a:ext cx="304046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6934875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1378" y="4267200"/>
            <a:ext cx="2939111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t.p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268" y="4267200"/>
            <a:ext cx="2742747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02702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046" y="228601"/>
            <a:ext cx="557417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10.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পরিবেশবিজ্ঞান/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Environmental Science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047" y="2743200"/>
            <a:ext cx="557417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11.সামুদ্রিক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 Oceanography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571" y="2438400"/>
            <a:ext cx="5979570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047" y="5029200"/>
            <a:ext cx="5472072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12.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জীবপ্রযুক্তি/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Biotechnology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icture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22" y="4419600"/>
            <a:ext cx="3344505" cy="2197924"/>
          </a:xfrm>
          <a:prstGeom prst="rect">
            <a:avLst/>
          </a:prstGeom>
        </p:spPr>
      </p:pic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268" y="152400"/>
            <a:ext cx="2635065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878222" y="6248400"/>
            <a:ext cx="334450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en-US" sz="1600" dirty="0" err="1" smtClean="0"/>
              <a:t>বাংলাদেশের</a:t>
            </a:r>
            <a:r>
              <a:rPr lang="en-US" sz="1600" dirty="0" smtClean="0"/>
              <a:t>  </a:t>
            </a:r>
            <a:r>
              <a:rPr lang="en-US" sz="1600" dirty="0" err="1" smtClean="0"/>
              <a:t>কৃষি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5074" y="4419600"/>
            <a:ext cx="2654067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inde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0030" y="152400"/>
            <a:ext cx="2837762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530186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048" y="533401"/>
            <a:ext cx="417667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13.প্রাণরসায়ন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Biochemistry.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icture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479" y="152400"/>
            <a:ext cx="3344505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047" y="3352801"/>
            <a:ext cx="417667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14.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বন্যপ্রাণিবিদ্যা/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Wildlife.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ture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827" y="2819400"/>
            <a:ext cx="6410302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047" y="5257800"/>
            <a:ext cx="471007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15.Bioinformatics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io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030" y="4953001"/>
            <a:ext cx="2939111" cy="1752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7333" y="228600"/>
            <a:ext cx="3015122" cy="2324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biocha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4176" y="4953001"/>
            <a:ext cx="321782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398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46" y="2895600"/>
            <a:ext cx="3471191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946" y="2971800"/>
            <a:ext cx="3445854" cy="1504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f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1149" y="2895600"/>
            <a:ext cx="4256643" cy="1695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fis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046" y="4572000"/>
            <a:ext cx="3281163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hist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9900" y="4648200"/>
            <a:ext cx="3749900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gr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2497" y="4724400"/>
            <a:ext cx="4180632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02698" y="228600"/>
            <a:ext cx="397322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703" y="2261801"/>
            <a:ext cx="1165509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দেখে কোনটি জীববিজ্ঞানের কোন শাখার অন্তর্ভুক্ত তার একটি তালিকা তৈরি কর।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176" y="28665"/>
            <a:ext cx="6384965" cy="19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8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age\Comet-Wallpaper-space-33328626-500-3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/>
          <p:cNvSpPr>
            <a:spLocks noGrp="1"/>
          </p:cNvSpPr>
          <p:nvPr>
            <p:ph type="ctrTitle"/>
          </p:nvPr>
        </p:nvSpPr>
        <p:spPr>
          <a:xfrm>
            <a:off x="466038" y="304800"/>
            <a:ext cx="6376881" cy="10668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2880" indent="0">
              <a:buNone/>
            </a:pPr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শিক্ষকের পরিচয়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9441" y="1729655"/>
            <a:ext cx="4996881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 নাথ রায় </a:t>
            </a:r>
            <a:endParaRPr lang="en-US" b="1" dirty="0">
              <a:ln w="5080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2138" y="2902703"/>
            <a:ext cx="70944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 জীববিজ্ঞান</a:t>
            </a:r>
          </a:p>
        </p:txBody>
      </p:sp>
      <p:sp>
        <p:nvSpPr>
          <p:cNvPr id="8" name="Rectangle 7"/>
          <p:cNvSpPr/>
          <p:nvPr/>
        </p:nvSpPr>
        <p:spPr>
          <a:xfrm>
            <a:off x="912138" y="3933064"/>
            <a:ext cx="67029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তছলিম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তরফদার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4227" y="4691619"/>
            <a:ext cx="42979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সোনরায়,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গাবতলী,বগুড়া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621" y="1066800"/>
            <a:ext cx="2683957" cy="201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759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1719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2119" y="454967"/>
            <a:ext cx="49375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উত্তর দাও -----  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6450" y="2858226"/>
            <a:ext cx="6548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জীব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বিজ্ঞানের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কয়টি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শাখা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।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1369" y="1769193"/>
            <a:ext cx="566052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জীব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বিজ্ঞানের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সংঙ্গা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দাও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।</a:t>
            </a: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0695" y="3810000"/>
            <a:ext cx="5965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ফলিত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শাখা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গুলির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নাম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লিখ</a:t>
            </a:r>
            <a:endParaRPr lang="en-US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914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2635065" y="533400"/>
            <a:ext cx="46620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9600" b="1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ধন্যবাদ </a:t>
            </a:r>
            <a:endParaRPr lang="en-US" sz="9600" b="1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5603" name="Picture 3" descr="Love-rose-for-you-wishes-greetings-flower-HD-wallpa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5776873" y="1143000"/>
            <a:ext cx="486473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5166519" y="779999"/>
            <a:ext cx="5222716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1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66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16600" b="1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9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1222" y="208002"/>
            <a:ext cx="38074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600" dirty="0"/>
          </a:p>
        </p:txBody>
      </p:sp>
      <p:sp>
        <p:nvSpPr>
          <p:cNvPr id="5" name="Rectangle 4"/>
          <p:cNvSpPr/>
          <p:nvPr/>
        </p:nvSpPr>
        <p:spPr>
          <a:xfrm>
            <a:off x="2573316" y="1143000"/>
            <a:ext cx="594585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endParaRPr lang="en-US" sz="13800" dirty="0"/>
          </a:p>
        </p:txBody>
      </p:sp>
      <p:sp>
        <p:nvSpPr>
          <p:cNvPr id="6" name="Rectangle 5"/>
          <p:cNvSpPr/>
          <p:nvPr/>
        </p:nvSpPr>
        <p:spPr>
          <a:xfrm>
            <a:off x="4020827" y="3035825"/>
            <a:ext cx="2132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IN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শ্রেণী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2536" y="3958119"/>
            <a:ext cx="1840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bn-IN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bn-BD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</a:t>
            </a:r>
            <a:r>
              <a:rPr lang="bn-IN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7455" y="4938263"/>
            <a:ext cx="2438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সময়ঃ৪</a:t>
            </a:r>
            <a:r>
              <a:rPr lang="bn-BD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bn-IN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009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.a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" y="-1"/>
            <a:ext cx="2953255" cy="2824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bishwa\Desktop\Osmunda_cinnamomea,I_LJM312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273" y="34636"/>
            <a:ext cx="2952246" cy="2824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Picture 6" descr="Amph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273" y="3965576"/>
            <a:ext cx="2971801" cy="2877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38" y="34636"/>
            <a:ext cx="3063081" cy="2824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 descr="C:\Users\bishwa\Desktop\JMS_AGR04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520" y="13854"/>
            <a:ext cx="3185318" cy="28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19" y="3965577"/>
            <a:ext cx="3048001" cy="28777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5578"/>
            <a:ext cx="2956718" cy="28794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20" y="3965576"/>
            <a:ext cx="3185318" cy="29062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14051" y="2882617"/>
            <a:ext cx="33089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71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shwa\Desktop\8256550562402928bcc53d31cb5e46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17"/>
            <a:ext cx="12161838" cy="684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4747" y="2543221"/>
            <a:ext cx="1125981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জীববিজ্ঞানের ধারনা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9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5519" y="685800"/>
            <a:ext cx="48141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ফলঃ</a:t>
            </a:r>
            <a:r>
              <a:rPr lang="en-US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9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119" y="2828836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জীববিজ্ঞানের ধারনা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সমন্ধে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176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490016"/>
              </p:ext>
            </p:extLst>
          </p:nvPr>
        </p:nvGraphicFramePr>
        <p:xfrm>
          <a:off x="5623719" y="3124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23719" y="3124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327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5875" y="234223"/>
            <a:ext cx="7043044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জীববিজ্ঞানের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সমূহঃ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খেজু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038" y="2707640"/>
            <a:ext cx="2837762" cy="1635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কককককস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719" y="4604740"/>
            <a:ext cx="2667000" cy="2116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208131" y="1676400"/>
            <a:ext cx="7797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 ধরন অনুসারে জীববিজ্ঞানের প্রধান শাখা  দুইটিঃ</a:t>
            </a:r>
            <a:endParaRPr lang="en-US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119" y="2925355"/>
            <a:ext cx="44005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7200" dirty="0">
                <a:latin typeface="NikoshBAN" pitchFamily="2" charset="0"/>
                <a:cs typeface="NikoshBAN" pitchFamily="2" charset="0"/>
              </a:rPr>
              <a:t>১।উদ্ভিদবিজ্ঞান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997" y="5062881"/>
            <a:ext cx="44662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7200" dirty="0">
                <a:latin typeface="NikoshBAN" pitchFamily="2" charset="0"/>
                <a:cs typeface="NikoshBAN" pitchFamily="2" charset="0"/>
              </a:rPr>
              <a:t>২।প্রাণিবিজ্ঞান 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106794" y="3429000"/>
            <a:ext cx="165992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842683" y="5663044"/>
            <a:ext cx="2076436" cy="204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6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35"/>
            <a:ext cx="12161838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 কোন দিক নিয়ে আলোচনা করা হয় তার উপর ভিত্তি করে জীববিজ্ঞান দুইটি শাখায় বিভক্ত।যথাঃ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05" y="2743200"/>
            <a:ext cx="634500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>
                <a:latin typeface="NikoshBAN" pitchFamily="2" charset="0"/>
                <a:cs typeface="NikoshBAN" pitchFamily="2" charset="0"/>
              </a:rPr>
              <a:t>১।ভৌত </a:t>
            </a:r>
            <a:r>
              <a:rPr lang="bn-IN" sz="8000" dirty="0">
                <a:latin typeface="NikoshBAN" pitchFamily="2" charset="0"/>
                <a:cs typeface="NikoshBAN" pitchFamily="2" charset="0"/>
              </a:rPr>
              <a:t>জীববিজ্ঞান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21205" y="4572000"/>
            <a:ext cx="67585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000" dirty="0">
                <a:latin typeface="NikoshBAN" pitchFamily="2" charset="0"/>
                <a:cs typeface="NikoshBAN" pitchFamily="2" charset="0"/>
              </a:rPr>
              <a:t>২।ফলিত জীববিজ্ঞান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241</Words>
  <Application>Microsoft Office PowerPoint</Application>
  <PresentationFormat>Custom</PresentationFormat>
  <Paragraphs>63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PowerPoint Presentation</vt:lpstr>
      <vt:lpstr>শিক্ষকের পরিচয়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bishwa</dc:creator>
  <cp:lastModifiedBy>bishwa</cp:lastModifiedBy>
  <cp:revision>6</cp:revision>
  <dcterms:created xsi:type="dcterms:W3CDTF">2020-10-04T15:25:52Z</dcterms:created>
  <dcterms:modified xsi:type="dcterms:W3CDTF">2020-10-05T13:01:48Z</dcterms:modified>
</cp:coreProperties>
</file>