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81" r:id="rId2"/>
    <p:sldId id="282" r:id="rId3"/>
    <p:sldId id="287" r:id="rId4"/>
    <p:sldId id="288" r:id="rId5"/>
    <p:sldId id="284" r:id="rId6"/>
    <p:sldId id="269" r:id="rId7"/>
    <p:sldId id="270" r:id="rId8"/>
    <p:sldId id="271" r:id="rId9"/>
    <p:sldId id="283" r:id="rId10"/>
    <p:sldId id="268" r:id="rId11"/>
    <p:sldId id="275" r:id="rId12"/>
    <p:sldId id="276" r:id="rId13"/>
    <p:sldId id="277" r:id="rId14"/>
    <p:sldId id="278" r:id="rId15"/>
    <p:sldId id="280" r:id="rId16"/>
    <p:sldId id="279" r:id="rId17"/>
    <p:sldId id="285" r:id="rId18"/>
    <p:sldId id="274" r:id="rId19"/>
    <p:sldId id="286" r:id="rId20"/>
    <p:sldId id="27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73" d="100"/>
          <a:sy n="73" d="100"/>
        </p:scale>
        <p:origin x="60" y="78"/>
      </p:cViewPr>
      <p:guideLst>
        <p:guide orient="horz" pos="2160"/>
        <p:guide pos="3840"/>
      </p:guideLst>
    </p:cSldViewPr>
  </p:slideViewPr>
  <p:notesTextViewPr>
    <p:cViewPr>
      <p:scale>
        <a:sx n="1" d="1"/>
        <a:sy n="1" d="1"/>
      </p:scale>
      <p:origin x="0" y="0"/>
    </p:cViewPr>
  </p:notesTextViewPr>
  <p:notesViewPr>
    <p:cSldViewPr snapToGrid="0" showGuides="1">
      <p:cViewPr varScale="1">
        <p:scale>
          <a:sx n="95" d="100"/>
          <a:sy n="95" d="100"/>
        </p:scale>
        <p:origin x="358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6F93605-0C0C-4258-9724-5F2F9BB3BC90}" type="datetimeFigureOut">
              <a:rPr lang="en-US" smtClean="0"/>
              <a:t>10/6/2020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63FFE7F-C917-439A-8026-3D301EB5CC28}" type="slidenum">
              <a:rPr lang="en-US" smtClean="0"/>
              <a:t>‹#›</a:t>
            </a:fld>
            <a:endParaRPr lang="en-US"/>
          </a:p>
        </p:txBody>
      </p:sp>
    </p:spTree>
    <p:extLst>
      <p:ext uri="{BB962C8B-B14F-4D97-AF65-F5344CB8AC3E}">
        <p14:creationId xmlns:p14="http://schemas.microsoft.com/office/powerpoint/2010/main" val="7527998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F31B3D-E4E3-4A80-AB70-C5564C267266}" type="datetimeFigureOut">
              <a:rPr lang="en-US" smtClean="0"/>
              <a:t>10/6/2020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C0B30D-C07A-425B-A90C-BA7BEB191079}" type="slidenum">
              <a:rPr lang="en-US" smtClean="0"/>
              <a:t>‹#›</a:t>
            </a:fld>
            <a:endParaRPr lang="en-US"/>
          </a:p>
        </p:txBody>
      </p:sp>
    </p:spTree>
    <p:extLst>
      <p:ext uri="{BB962C8B-B14F-4D97-AF65-F5344CB8AC3E}">
        <p14:creationId xmlns:p14="http://schemas.microsoft.com/office/powerpoint/2010/main" val="3723190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4245434"/>
            <a:ext cx="8686800" cy="1464906"/>
          </a:xfrm>
        </p:spPr>
        <p:txBody>
          <a:bodyPr anchor="b">
            <a:normAutofit/>
          </a:bodyPr>
          <a:lstStyle>
            <a:lvl1pPr algn="l">
              <a:lnSpc>
                <a:spcPct val="80000"/>
              </a:lnSpc>
              <a:defRPr sz="4800">
                <a:solidFill>
                  <a:schemeClr val="bg1"/>
                </a:solidFill>
                <a:effectLst>
                  <a:outerShdw blurRad="63500" algn="ctr" rotWithShape="0">
                    <a:prstClr val="black">
                      <a:alpha val="4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066800" y="5731795"/>
            <a:ext cx="8686800" cy="440405"/>
          </a:xfrm>
        </p:spPr>
        <p:txBody>
          <a:bodyPr/>
          <a:lstStyle>
            <a:lvl1pPr marL="0" indent="0" algn="l">
              <a:spcBef>
                <a:spcPts val="0"/>
              </a:spcBef>
              <a:buNone/>
              <a:defRPr sz="2400">
                <a:solidFill>
                  <a:schemeClr val="bg1"/>
                </a:solidFill>
                <a:effectLst>
                  <a:outerShdw blurRad="63500" algn="ctr"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CC0096-1860-4642-9CD2-0079EA5E7CD1}" type="datetimeFigureOut">
              <a:rPr lang="en-US" smtClean="0"/>
              <a:t>10/6/2020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6400" y="457200"/>
            <a:ext cx="1828800" cy="5719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457200"/>
            <a:ext cx="7955280" cy="5719762"/>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CC0096-1860-4642-9CD2-0079EA5E7CD1}" type="datetimeFigureOut">
              <a:rPr lang="en-US" smtClean="0"/>
              <a:t>10/6/2020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457518"/>
            <a:ext cx="10058400" cy="1188720"/>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CC0096-1860-4642-9CD2-0079EA5E7CD1}" type="datetimeFigureOut">
              <a:rPr lang="en-US" smtClean="0"/>
              <a:t>10/6/2020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9848" y="4242816"/>
            <a:ext cx="8686800" cy="1463040"/>
          </a:xfrm>
        </p:spPr>
        <p:txBody>
          <a:bodyPr anchor="b">
            <a:normAutofit/>
          </a:bodyPr>
          <a:lstStyle>
            <a:lvl1pPr>
              <a:defRPr sz="4800"/>
            </a:lvl1pPr>
          </a:lstStyle>
          <a:p>
            <a:r>
              <a:rPr lang="en-US" smtClean="0"/>
              <a:t>Click to edit Master title style</a:t>
            </a:r>
            <a:endParaRPr lang="en-US"/>
          </a:p>
        </p:txBody>
      </p:sp>
      <p:sp>
        <p:nvSpPr>
          <p:cNvPr id="3" name="Text Placeholder 2"/>
          <p:cNvSpPr>
            <a:spLocks noGrp="1"/>
          </p:cNvSpPr>
          <p:nvPr>
            <p:ph type="body" idx="1"/>
          </p:nvPr>
        </p:nvSpPr>
        <p:spPr>
          <a:xfrm>
            <a:off x="1066799" y="5733288"/>
            <a:ext cx="8686800" cy="438912"/>
          </a:xfrm>
        </p:spPr>
        <p:txBody>
          <a:bodyPr/>
          <a:lstStyle>
            <a:lvl1pPr marL="0" indent="0">
              <a:spcBef>
                <a:spcPts val="0"/>
              </a:spcBef>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904999"/>
            <a:ext cx="4800600" cy="4271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24600" y="1904999"/>
            <a:ext cx="4800600" cy="4271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7CC0096-1860-4642-9CD2-0079EA5E7CD1}" type="datetimeFigureOut">
              <a:rPr lang="en-US" smtClean="0"/>
              <a:t>10/6/2020</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a:xfrm>
            <a:off x="1066800" y="1772815"/>
            <a:ext cx="4800600" cy="737121"/>
          </a:xfrm>
        </p:spPr>
        <p:txBody>
          <a:bodyPr anchor="ctr"/>
          <a:lstStyle>
            <a:lvl1pPr marL="0" indent="0">
              <a:spcBef>
                <a:spcPts val="0"/>
              </a:spcBef>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66800" y="2509937"/>
            <a:ext cx="4800600" cy="36622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24600" y="1772815"/>
            <a:ext cx="4800600" cy="737121"/>
          </a:xfrm>
        </p:spPr>
        <p:txBody>
          <a:bodyPr anchor="ctr"/>
          <a:lstStyle>
            <a:lvl1pPr marL="0" indent="0">
              <a:spcBef>
                <a:spcPts val="0"/>
              </a:spcBef>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324600" y="2509937"/>
            <a:ext cx="4800600" cy="36622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7CC0096-1860-4642-9CD2-0079EA5E7CD1}" type="datetimeFigureOut">
              <a:rPr lang="en-US" smtClean="0"/>
              <a:t>10/6/2020</a:t>
            </a:fld>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7CC0096-1860-4642-9CD2-0079EA5E7CD1}" type="datetimeFigureOut">
              <a:rPr lang="en-US" smtClean="0"/>
              <a:t>10/6/2020</a:t>
            </a:fld>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CC0096-1860-4642-9CD2-0079EA5E7CD1}" type="datetimeFigureOut">
              <a:rPr lang="en-US" smtClean="0"/>
              <a:t>10/6/2020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760" y="3090672"/>
            <a:ext cx="4663440" cy="1828800"/>
          </a:xfrm>
        </p:spPr>
        <p:txBody>
          <a:bodyPr anchor="b">
            <a:normAutofit/>
          </a:bodyPr>
          <a:lstStyle>
            <a:lvl1pPr>
              <a:defRPr sz="3600"/>
            </a:lvl1pPr>
          </a:lstStyle>
          <a:p>
            <a:r>
              <a:rPr lang="en-US" smtClean="0"/>
              <a:t>Click to edit Master title style</a:t>
            </a:r>
            <a:endParaRPr lang="en-US"/>
          </a:p>
        </p:txBody>
      </p:sp>
      <p:sp>
        <p:nvSpPr>
          <p:cNvPr id="3" name="Content Placeholder 2"/>
          <p:cNvSpPr>
            <a:spLocks noGrp="1"/>
          </p:cNvSpPr>
          <p:nvPr>
            <p:ph idx="1"/>
          </p:nvPr>
        </p:nvSpPr>
        <p:spPr>
          <a:xfrm>
            <a:off x="685799" y="457200"/>
            <a:ext cx="5410201" cy="57150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42760" y="4983480"/>
            <a:ext cx="4663440" cy="118872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7CC0096-1860-4642-9CD2-0079EA5E7CD1}" type="datetimeFigureOut">
              <a:rPr lang="en-US" smtClean="0"/>
              <a:t>10/6/2020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760" y="3093099"/>
            <a:ext cx="4663440" cy="1828800"/>
          </a:xfrm>
        </p:spPr>
        <p:txBody>
          <a:bodyPr anchor="b">
            <a:normAutofit/>
          </a:bodyPr>
          <a:lstStyle>
            <a:lvl1pPr>
              <a:defRPr sz="3600"/>
            </a:lvl1pPr>
          </a:lstStyle>
          <a:p>
            <a:r>
              <a:rPr lang="en-US" smtClean="0"/>
              <a:t>Click to edit Master title style</a:t>
            </a:r>
            <a:endParaRPr lang="en-US" dirty="0"/>
          </a:p>
        </p:txBody>
      </p:sp>
      <p:sp>
        <p:nvSpPr>
          <p:cNvPr id="3" name="Picture Placeholder 2" descr="An empty placeholder to add an image. Click on the placeholder and select the image that you wish to add."/>
          <p:cNvSpPr>
            <a:spLocks noGrp="1"/>
          </p:cNvSpPr>
          <p:nvPr>
            <p:ph type="pic" idx="1"/>
          </p:nvPr>
        </p:nvSpPr>
        <p:spPr>
          <a:xfrm>
            <a:off x="0" y="0"/>
            <a:ext cx="6096000" cy="6858000"/>
          </a:xfrm>
        </p:spPr>
        <p:txBody>
          <a:bodyPr tIns="4572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842760" y="4983480"/>
            <a:ext cx="4663440" cy="118872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6800" y="457518"/>
            <a:ext cx="10058400" cy="118872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6800" y="1905001"/>
            <a:ext cx="10058400" cy="4267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6800" y="6400800"/>
            <a:ext cx="1097280" cy="228600"/>
          </a:xfrm>
          <a:prstGeom prst="rect">
            <a:avLst/>
          </a:prstGeom>
        </p:spPr>
        <p:txBody>
          <a:bodyPr vert="horz" lIns="91440" tIns="45720" rIns="91440" bIns="45720" rtlCol="0" anchor="ctr"/>
          <a:lstStyle>
            <a:lvl1pPr algn="l">
              <a:defRPr sz="1100">
                <a:solidFill>
                  <a:schemeClr val="tx1"/>
                </a:solidFill>
              </a:defRPr>
            </a:lvl1pPr>
          </a:lstStyle>
          <a:p>
            <a:fld id="{37CC0096-1860-4642-9CD2-0079EA5E7CD1}" type="datetimeFigureOut">
              <a:rPr lang="en-US" smtClean="0"/>
              <a:pPr/>
              <a:t>10/6/2020</a:t>
            </a:fld>
            <a:endParaRPr lang="en-US" dirty="0"/>
          </a:p>
        </p:txBody>
      </p:sp>
      <p:sp>
        <p:nvSpPr>
          <p:cNvPr id="5" name="Footer Placeholder 4"/>
          <p:cNvSpPr>
            <a:spLocks noGrp="1"/>
          </p:cNvSpPr>
          <p:nvPr>
            <p:ph type="ftr" sz="quarter" idx="3"/>
          </p:nvPr>
        </p:nvSpPr>
        <p:spPr>
          <a:xfrm>
            <a:off x="2422849" y="6400800"/>
            <a:ext cx="7315200" cy="228600"/>
          </a:xfrm>
          <a:prstGeom prst="rect">
            <a:avLst/>
          </a:prstGeom>
        </p:spPr>
        <p:txBody>
          <a:bodyPr vert="horz" lIns="91440" tIns="45720" rIns="91440" bIns="45720" rtlCol="0" anchor="ctr"/>
          <a:lstStyle>
            <a:lvl1pPr algn="ctr">
              <a:defRPr sz="1100">
                <a:solidFill>
                  <a:schemeClr val="tx1"/>
                </a:solidFill>
              </a:defRPr>
            </a:lvl1pPr>
          </a:lstStyle>
          <a:p>
            <a:endParaRPr lang="en-US" dirty="0"/>
          </a:p>
        </p:txBody>
      </p:sp>
      <p:sp>
        <p:nvSpPr>
          <p:cNvPr id="6" name="Slide Number Placeholder 5"/>
          <p:cNvSpPr>
            <a:spLocks noGrp="1"/>
          </p:cNvSpPr>
          <p:nvPr>
            <p:ph type="sldNum" sz="quarter" idx="4"/>
          </p:nvPr>
        </p:nvSpPr>
        <p:spPr>
          <a:xfrm>
            <a:off x="10027920" y="6400800"/>
            <a:ext cx="1097280" cy="228600"/>
          </a:xfrm>
          <a:prstGeom prst="rect">
            <a:avLst/>
          </a:prstGeom>
        </p:spPr>
        <p:txBody>
          <a:bodyPr vert="horz" lIns="91440" tIns="45720" rIns="91440" bIns="45720" rtlCol="0" anchor="ctr"/>
          <a:lstStyle>
            <a:lvl1pPr algn="r">
              <a:defRPr sz="1100">
                <a:solidFill>
                  <a:schemeClr val="tx1"/>
                </a:solidFill>
              </a:defRPr>
            </a:lvl1pPr>
          </a:lstStyle>
          <a:p>
            <a:fld id="{E31375A4-56A4-47D6-9801-1991572033F7}" type="slidenum">
              <a:rPr lang="en-US" smtClean="0"/>
              <a:pPr/>
              <a:t>‹#›</a:t>
            </a:fld>
            <a:endParaRPr lang="en-US" dirty="0"/>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accent5"/>
        </a:buClr>
        <a:buSzPct val="90000"/>
        <a:buFont typeface="Arial" pitchFamily="34" charset="0"/>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200"/>
        </a:spcBef>
        <a:buClr>
          <a:schemeClr val="accent5"/>
        </a:buClr>
        <a:buSzPct val="90000"/>
        <a:buFont typeface="Arial"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Clr>
          <a:schemeClr val="accent5"/>
        </a:buClr>
        <a:buSzPct val="90000"/>
        <a:buFont typeface="Arial" pitchFamily="34" charset="0"/>
        <a:buChar char="•"/>
        <a:defRPr sz="1800" kern="1200">
          <a:solidFill>
            <a:schemeClr val="tx1"/>
          </a:solidFill>
          <a:latin typeface="+mn-lt"/>
          <a:ea typeface="+mn-ea"/>
          <a:cs typeface="+mn-cs"/>
        </a:defRPr>
      </a:lvl3pPr>
      <a:lvl4pPr marL="1097280" indent="-182880" algn="l" defTabSz="914400" rtl="0" eaLnBrk="1" latinLnBrk="0" hangingPunct="1">
        <a:lnSpc>
          <a:spcPct val="90000"/>
        </a:lnSpc>
        <a:spcBef>
          <a:spcPts val="800"/>
        </a:spcBef>
        <a:buClr>
          <a:schemeClr val="accent5"/>
        </a:buClr>
        <a:buSzPct val="90000"/>
        <a:buFont typeface="Arial" pitchFamily="34" charset="0"/>
        <a:buChar char="•"/>
        <a:defRPr sz="1600" kern="1200">
          <a:solidFill>
            <a:schemeClr val="tx1"/>
          </a:solidFill>
          <a:latin typeface="+mn-lt"/>
          <a:ea typeface="+mn-ea"/>
          <a:cs typeface="+mn-cs"/>
        </a:defRPr>
      </a:lvl4pPr>
      <a:lvl5pPr marL="13258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5pPr>
      <a:lvl6pPr marL="15544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6pPr>
      <a:lvl7pPr marL="17830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7pPr>
      <a:lvl8pPr marL="20116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8pPr>
      <a:lvl9pPr marL="22402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bn.wikipedia.org/wiki/%E0%A6%9C%E0%A7%81%E0%A6%B2%E0%A6%BE%E0%A6%87_%E0%A7%A8%E0%A7%A6" TargetMode="External"/><Relationship Id="rId2" Type="http://schemas.openxmlformats.org/officeDocument/2006/relationships/hyperlink" Target="https://bn.wikipedia.org/wiki/%E0%A6%8F%E0%A6%AA%E0%A7%8D%E0%A6%B0%E0%A6%BF%E0%A6%B2_%E0%A7%A8%E0%A7%AB" TargetMode="Externa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hyperlink" Target="https://bn.wikipedia.org/wiki/%E0%A6%AE%E0%A6%BE%E0%A6%B0%E0%A7%8D%E0%A6%9A_%E0%A7%AB" TargetMode="External"/><Relationship Id="rId7" Type="http://schemas.openxmlformats.org/officeDocument/2006/relationships/hyperlink" Target="https://bn.wikipedia.org/w/index.php?title=%E0%A6%86%E0%A6%B0%E0%A6%AA%E0%A6%BE%E0%A6%A8%E0%A7%87%E0%A6%9F&amp;action=edit&amp;redlink=1" TargetMode="External"/><Relationship Id="rId2" Type="http://schemas.openxmlformats.org/officeDocument/2006/relationships/hyperlink" Target="https://bn.wikipedia.org/wiki/%E0%A6%8F%E0%A6%AA%E0%A7%8D%E0%A6%B0%E0%A6%BF%E0%A6%B2_%E0%A7%A8%E0%A7%A9" TargetMode="External"/><Relationship Id="rId1" Type="http://schemas.openxmlformats.org/officeDocument/2006/relationships/slideLayout" Target="../slideLayouts/slideLayout1.xml"/><Relationship Id="rId6" Type="http://schemas.openxmlformats.org/officeDocument/2006/relationships/hyperlink" Target="https://bn.wikipedia.org/wiki/%E0%A6%87%E0%A6%A8%E0%A7%8D%E0%A6%9F%E0%A6%BE%E0%A6%B0%E0%A6%A8%E0%A7%87%E0%A6%9F" TargetMode="External"/><Relationship Id="rId5" Type="http://schemas.openxmlformats.org/officeDocument/2006/relationships/hyperlink" Target="https://bn.wikipedia.org/wiki/%E0%A6%87-%E0%A6%AE%E0%A7%87%E0%A6%87%E0%A6%B2" TargetMode="External"/><Relationship Id="rId4" Type="http://schemas.openxmlformats.org/officeDocument/2006/relationships/hyperlink" Target="https://bn.wikipedia.org/wiki/%E0%A6%95%E0%A6%AE%E0%A7%8D%E0%A6%AA%E0%A6%BF%E0%A6%89%E0%A6%9F%E0%A6%BE%E0%A6%B0_%E0%A6%AC%E0%A6%BF%E0%A6%9C%E0%A7%8D%E0%A6%9E%E0%A6%BE%E0%A6%A8%E0%A7%80"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bn.wikipedia.org/wiki/%E0%A6%AB%E0%A7%87%E0%A6%AC%E0%A7%8D%E0%A6%B0%E0%A7%81%E0%A6%AF%E0%A6%BC%E0%A6%BE%E0%A6%B0%E0%A6%BF_%E0%A7%A8%E0%A7%AA" TargetMode="External"/><Relationship Id="rId2" Type="http://schemas.openxmlformats.org/officeDocument/2006/relationships/hyperlink" Target="https://bn.wikipedia.org/wiki/%E0%A6%87%E0%A6%82%E0%A6%B0%E0%A7%87%E0%A6%9C%E0%A6%BF_%E0%A6%AD%E0%A6%BE%E0%A6%B7%E0%A6%BE" TargetMode="Externa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hyperlink" Target="https://bn.wikipedia.org/wiki/%E0%A6%85%E0%A7%8D%E0%A6%AF%E0%A6%BE%E0%A6%AA%E0%A6%B2_%E0%A6%95%E0%A6%AE%E0%A7%8D%E0%A6%AA%E0%A6%BF%E0%A6%89%E0%A6%9F%E0%A6%BE%E0%A6%B0"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bn.wikipedia.org/wiki/%E0%A6%AE%E0%A6%BE%E0%A6%87%E0%A6%95%E0%A7%8D%E0%A6%B0%E0%A7%8B%E0%A6%B8%E0%A6%AB%E0%A6%9F" TargetMode="External"/><Relationship Id="rId3" Type="http://schemas.openxmlformats.org/officeDocument/2006/relationships/hyperlink" Target="https://bn.wikipedia.org/wiki/%E0%A6%AE%E0%A6%BE%E0%A6%87%E0%A6%95%E0%A7%8D%E0%A6%B0%E0%A7%8B%E0%A6%B8%E0%A6%AB%E0%A6%9F_%E0%A6%95%E0%A6%B0%E0%A7%8D%E0%A6%AA%E0%A7%8B%E0%A6%B0%E0%A7%87%E0%A6%B6%E0%A6%A8" TargetMode="External"/><Relationship Id="rId7" Type="http://schemas.openxmlformats.org/officeDocument/2006/relationships/hyperlink" Target="https://bn.wikipedia.org/w/index.php?title=%E0%A6%AA%E0%A6%B2_%E0%A6%8F%E0%A6%B2%E0%A7%87%E0%A6%A8&amp;action=edit&amp;redlink=1" TargetMode="External"/><Relationship Id="rId2" Type="http://schemas.openxmlformats.org/officeDocument/2006/relationships/hyperlink" Target="https://bn.wikipedia.org/wiki/%E0%A6%85%E0%A6%95%E0%A7%8D%E0%A6%9F%E0%A7%8B%E0%A6%AC%E0%A6%B0_%E0%A7%A8%E0%A7%AE" TargetMode="External"/><Relationship Id="rId1" Type="http://schemas.openxmlformats.org/officeDocument/2006/relationships/slideLayout" Target="../slideLayouts/slideLayout1.xml"/><Relationship Id="rId6" Type="http://schemas.openxmlformats.org/officeDocument/2006/relationships/hyperlink" Target="https://bn.wikipedia.org/wiki/%E0%A6%AE%E0%A7%87%E0%A6%B2%E0%A6%BF%E0%A6%A8%E0%A7%8D%E0%A6%A1%E0%A6%BE_%E0%A6%97%E0%A7%87%E0%A6%9F%E0%A6%B8" TargetMode="External"/><Relationship Id="rId5" Type="http://schemas.openxmlformats.org/officeDocument/2006/relationships/hyperlink" Target="https://bn.wikipedia.org/wiki/%E0%A6%B8%E0%A6%BF%E0%A6%87%E0%A6%93" TargetMode="External"/><Relationship Id="rId4" Type="http://schemas.openxmlformats.org/officeDocument/2006/relationships/hyperlink" Target="https://bn.wikipedia.org/wiki/%E0%A6%B8%E0%A6%AB%E0%A6%9F%E0%A6%93%E0%A6%AF%E0%A6%BC%E0%A7%8D%E0%A6%AF%E0%A6%BE%E0%A6%B0" TargetMode="External"/><Relationship Id="rId9"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hyperlink" Target="https://bn.wikipedia.org/wiki/%E0%A6%93%E0%A6%AF%E0%A6%BC%E0%A6%BE%E0%A6%B0%E0%A7%8D%E0%A6%B2%E0%A7%8D%E0%A6%A1_%E0%A6%93%E0%A6%AF%E0%A6%BC%E0%A6%BE%E0%A6%87%E0%A6%A1_%E0%A6%93%E0%A6%AF%E0%A6%BC%E0%A7%87%E0%A6%AC_%E0%A6%95%E0%A6%A8%E0%A6%B8%E0%A7%8B%E0%A6%B0%E0%A7%8D%E0%A6%9F%E0%A6%BF%E0%A6%AF%E0%A6%BC%E0%A6%BE%E0%A6%AE" TargetMode="External"/><Relationship Id="rId2" Type="http://schemas.openxmlformats.org/officeDocument/2006/relationships/hyperlink" Target="https://bn.wikipedia.org/wiki/%E0%A6%87%E0%A6%82%E0%A6%B0%E0%A7%87%E0%A6%9C%E0%A6%BF" TargetMode="Externa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8" Type="http://schemas.openxmlformats.org/officeDocument/2006/relationships/hyperlink" Target="https://bn.wikipedia.org/wiki/%E0%A6%B9%E0%A6%BE%E0%A6%B0%E0%A7%8D%E0%A6%AD%E0%A6%BE%E0%A6%B0%E0%A7%8D%E0%A6%A1_%E0%A6%AC%E0%A6%BF%E0%A6%B6%E0%A7%8D%E0%A6%AC%E0%A6%AC%E0%A6%BF%E0%A6%A6%E0%A7%8D%E0%A6%AF%E0%A6%BE%E0%A6%B2%E0%A6%AF%E0%A6%BC" TargetMode="External"/><Relationship Id="rId3" Type="http://schemas.openxmlformats.org/officeDocument/2006/relationships/hyperlink" Target="https://bn.wikipedia.org/wiki/%E0%A6%AE%E0%A7%87_%E0%A7%A7%E0%A7%AA" TargetMode="External"/><Relationship Id="rId7" Type="http://schemas.openxmlformats.org/officeDocument/2006/relationships/hyperlink" Target="https://bn.wikipedia.org/wiki/%E0%A6%AB%E0%A7%87%E0%A6%87%E0%A6%B8%E0%A6%AC%E0%A7%81%E0%A6%95" TargetMode="External"/><Relationship Id="rId2" Type="http://schemas.openxmlformats.org/officeDocument/2006/relationships/hyperlink" Target="https://bn.wikipedia.org/wiki/%E0%A6%87%E0%A6%82%E0%A6%B0%E0%A7%87%E0%A6%9C%E0%A6%BF_%E0%A6%AD%E0%A6%BE%E0%A6%B7%E0%A6%BE" TargetMode="External"/><Relationship Id="rId1" Type="http://schemas.openxmlformats.org/officeDocument/2006/relationships/slideLayout" Target="../slideLayouts/slideLayout1.xml"/><Relationship Id="rId6" Type="http://schemas.openxmlformats.org/officeDocument/2006/relationships/hyperlink" Target="https://bn.wikipedia.org/wiki/%E0%A6%B8%E0%A6%BE%E0%A6%AE%E0%A6%BE%E0%A6%9C%E0%A6%BF%E0%A6%95_%E0%A6%AF%E0%A7%8B%E0%A6%97%E0%A6%BE%E0%A6%AF%E0%A7%8B%E0%A6%97" TargetMode="External"/><Relationship Id="rId11" Type="http://schemas.openxmlformats.org/officeDocument/2006/relationships/image" Target="../media/image22.png"/><Relationship Id="rId5" Type="http://schemas.openxmlformats.org/officeDocument/2006/relationships/hyperlink" Target="https://bn.wikipedia.org/wiki/%E0%A6%B8%E0%A6%AB%E0%A6%9F%E0%A6%93%E0%A6%AF%E0%A6%BC%E0%A7%8D%E0%A6%AF%E0%A6%BE%E0%A6%B0_%E0%A6%A1%E0%A7%87%E0%A6%AD%E0%A7%87%E0%A6%B2%E0%A6%AA%E0%A6%BE%E0%A6%B0" TargetMode="External"/><Relationship Id="rId10" Type="http://schemas.openxmlformats.org/officeDocument/2006/relationships/hyperlink" Target="https://bn.wikipedia.org/wiki/%E0%A6%9F%E0%A6%BE%E0%A6%87%E0%A6%AE_%E0%A6%AC%E0%A6%B0%E0%A7%8D%E0%A6%B7%E0%A6%B8%E0%A7%87%E0%A6%B0%E0%A6%BE_%E0%A6%AC%E0%A7%8D%E0%A6%AF%E0%A6%95%E0%A7%8D%E0%A6%A4%E0%A6%BF%E0%A6%A4%E0%A7%8D%E0%A6%AC" TargetMode="External"/><Relationship Id="rId4" Type="http://schemas.openxmlformats.org/officeDocument/2006/relationships/hyperlink" Target="https://bn.wikipedia.org/wiki/%E0%A6%95%E0%A6%AE%E0%A7%8D%E0%A6%AA%E0%A6%BF%E0%A6%89%E0%A6%9F%E0%A6%BE%E0%A6%B0_%E0%A6%AA%E0%A7%8D%E0%A6%B0%E0%A7%8B%E0%A6%97%E0%A7%8D%E0%A6%B0%E0%A6%BE%E0%A6%AE%E0%A6%BE%E0%A6%B0" TargetMode="External"/><Relationship Id="rId9" Type="http://schemas.openxmlformats.org/officeDocument/2006/relationships/hyperlink" Target="https://bn.wikipedia.org/wiki/%E0%A6%9F%E0%A6%BE%E0%A6%87%E0%A6%AE_%E0%A6%AE%E0%A7%8D%E0%A6%AF%E0%A6%BE%E0%A6%97%E0%A6%BE%E0%A6%9C%E0%A6%BF%E0%A6%A8"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6.jp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bn.wikipedia.org/wiki/%E0%A7%A8%E0%A7%AC%E0%A6%B6%E0%A7%87_%E0%A6%A1%E0%A6%BF%E0%A6%B8%E0%A7%87%E0%A6%AE%E0%A7%8D%E0%A6%AC%E0%A6%B0" TargetMode="External"/><Relationship Id="rId7" Type="http://schemas.openxmlformats.org/officeDocument/2006/relationships/image" Target="../media/image13.png"/><Relationship Id="rId2" Type="http://schemas.openxmlformats.org/officeDocument/2006/relationships/hyperlink" Target="https://bn.wikipedia.org/wiki/%E0%A6%87%E0%A6%82%E0%A6%B0%E0%A7%87%E0%A6%9C%E0%A6%BF_%E0%A6%AD%E0%A6%BE%E0%A6%B7%E0%A6%BE" TargetMode="External"/><Relationship Id="rId1" Type="http://schemas.openxmlformats.org/officeDocument/2006/relationships/slideLayout" Target="../slideLayouts/slideLayout1.xml"/><Relationship Id="rId6" Type="http://schemas.openxmlformats.org/officeDocument/2006/relationships/hyperlink" Target="https://bn.wikipedia.org/wiki/%E0%A6%AF%E0%A7%81%E0%A6%95%E0%A7%8D%E0%A6%A4%E0%A6%B0%E0%A6%BE%E0%A6%9C%E0%A7%8D%E0%A6%AF" TargetMode="External"/><Relationship Id="rId5" Type="http://schemas.openxmlformats.org/officeDocument/2006/relationships/hyperlink" Target="https://bn.wikipedia.org/wiki/%E0%A7%A7%E0%A7%AE%E0%A6%87_%E0%A6%85%E0%A6%95%E0%A7%8D%E0%A6%9F%E0%A7%8B%E0%A6%AC%E0%A6%B0" TargetMode="External"/><Relationship Id="rId4" Type="http://schemas.openxmlformats.org/officeDocument/2006/relationships/hyperlink" Target="https://bn.wikipedia.org/wiki/%E0%A7%A7%E0%A7%AD%E0%A7%AF%E0%A7%A7"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bn.wikipedia.org/w/index.php?title=%E0%A6%8F%E0%A6%A8%E0%A6%BE%E0%A6%B2%E0%A6%BF%E0%A6%9F%E0%A6%BF%E0%A6%95%E0%A7%8D%E0%A6%AF%E0%A6%BE%E0%A6%B2_%E0%A6%8F%E0%A6%9E%E0%A7%8D%E0%A6%9C%E0%A6%BF%E0%A6%A8&amp;action=edit&amp;redlink=1" TargetMode="External"/><Relationship Id="rId3" Type="http://schemas.openxmlformats.org/officeDocument/2006/relationships/hyperlink" Target="https://bn.wikipedia.org/wiki/%E0%A6%A8%E0%A6%AD%E0%A7%87%E0%A6%AE%E0%A7%8D%E0%A6%AC%E0%A6%B0_%E0%A7%A8%E0%A7%AD" TargetMode="External"/><Relationship Id="rId7" Type="http://schemas.openxmlformats.org/officeDocument/2006/relationships/hyperlink" Target="https://bn.wikipedia.org/wiki/%E0%A6%B2%E0%A6%B0%E0%A7%8D%E0%A6%A1_%E0%A6%AC%E0%A6%BE%E0%A6%AF%E0%A6%BC%E0%A6%B0%E0%A6%A8" TargetMode="External"/><Relationship Id="rId2" Type="http://schemas.openxmlformats.org/officeDocument/2006/relationships/hyperlink" Target="https://bn.wikipedia.org/wiki/%E0%A6%A1%E0%A6%BF%E0%A6%B8%E0%A7%87%E0%A6%AE%E0%A7%8D%E0%A6%AC%E0%A6%B0_%E0%A7%A7%E0%A7%A6" TargetMode="External"/><Relationship Id="rId1" Type="http://schemas.openxmlformats.org/officeDocument/2006/relationships/slideLayout" Target="../slideLayouts/slideLayout1.xml"/><Relationship Id="rId6" Type="http://schemas.openxmlformats.org/officeDocument/2006/relationships/hyperlink" Target="https://bn.wikipedia.org/w/index.php?title=%E0%A6%85%E0%A7%8D%E0%A6%AF%E0%A6%BE%E0%A6%A8%E0%A6%BE%E0%A6%B2%E0%A6%BF%E0%A6%9F%E0%A6%BF%E0%A6%95%E0%A7%8D%E0%A6%AF%E0%A6%BE%E0%A6%B2_%E0%A6%87%E0%A6%9E%E0%A7%8D%E0%A6%9C%E0%A6%BF%E0%A6%A8&amp;action=edit&amp;redlink=1" TargetMode="External"/><Relationship Id="rId5" Type="http://schemas.openxmlformats.org/officeDocument/2006/relationships/hyperlink" Target="https://bn.wikipedia.org/wiki/%E0%A6%9A%E0%A6%BE%E0%A6%B0%E0%A7%8D%E0%A6%B2%E0%A6%B8_%E0%A6%AC%E0%A7%8D%E0%A6%AF%E0%A6%BE%E0%A6%AC%E0%A7%87%E0%A6%9C" TargetMode="External"/><Relationship Id="rId10" Type="http://schemas.openxmlformats.org/officeDocument/2006/relationships/image" Target="../media/image14.png"/><Relationship Id="rId4" Type="http://schemas.openxmlformats.org/officeDocument/2006/relationships/hyperlink" Target="https://bn.wikipedia.org/wiki/%E0%A6%95%E0%A6%AE%E0%A7%8D%E0%A6%AA%E0%A6%BF%E0%A6%89%E0%A6%9F%E0%A6%BE%E0%A6%B0_%E0%A6%AA%E0%A7%8D%E0%A6%B0%E0%A7%8B%E0%A6%97%E0%A7%8D%E0%A6%B0%E0%A6%BE%E0%A6%AE%E0%A6%BF%E0%A6%82" TargetMode="External"/><Relationship Id="rId9" Type="http://schemas.openxmlformats.org/officeDocument/2006/relationships/hyperlink" Target="https://bn.wikipedia.org/w/index.php?title=%E0%A6%85%E0%A6%97%E0%A6%BE%E0%A6%B8%E0%A7%8D%E0%A6%9F%E0%A6%BE_%E0%A6%B2%E0%A7%87%E0%A6%87&amp;action=edit&amp;redlink=1"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bn.wikipedia.org/wiki/%E0%A7%AB%E0%A6%87_%E0%A6%A8%E0%A6%AD%E0%A7%87%E0%A6%AE%E0%A7%8D%E0%A6%AC%E0%A6%B0" TargetMode="External"/><Relationship Id="rId7" Type="http://schemas.openxmlformats.org/officeDocument/2006/relationships/image" Target="../media/image15.png"/><Relationship Id="rId2" Type="http://schemas.openxmlformats.org/officeDocument/2006/relationships/hyperlink" Target="https://bn.wikipedia.org/wiki/%E0%A7%A7%E0%A7%A9%E0%A6%87_%E0%A6%9C%E0%A7%81%E0%A6%A8" TargetMode="External"/><Relationship Id="rId1" Type="http://schemas.openxmlformats.org/officeDocument/2006/relationships/slideLayout" Target="../slideLayouts/slideLayout1.xml"/><Relationship Id="rId6" Type="http://schemas.openxmlformats.org/officeDocument/2006/relationships/hyperlink" Target="https://bn.wikipedia.org/wiki/%E0%A6%86%E0%A6%B2%E0%A6%AC%E0%A6%BE%E0%A6%B0%E0%A7%8D%E0%A6%9F_%E0%A6%86%E0%A6%87%E0%A6%A8%E0%A6%B8%E0%A7%8D%E0%A6%9F%E0%A6%BE%E0%A6%87%E0%A6%A8" TargetMode="External"/><Relationship Id="rId5" Type="http://schemas.openxmlformats.org/officeDocument/2006/relationships/hyperlink" Target="https://bn.wikipedia.org/wiki/%E0%A6%86%E0%A6%87%E0%A6%9C%E0%A6%BE%E0%A6%95_%E0%A6%A8%E0%A6%BF%E0%A6%89%E0%A6%9F%E0%A6%A8" TargetMode="External"/><Relationship Id="rId4" Type="http://schemas.openxmlformats.org/officeDocument/2006/relationships/hyperlink" Target="https://bn.wikipedia.org/wiki/%E0%A6%B8%E0%A7%8D%E0%A6%95%E0%A6%9F%E0%A6%B2%E0%A7%8D%E0%A6%AF%E0%A6%BE%E0%A6%A8%E0%A7%8D%E0%A6%A1"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4167051" y="444137"/>
            <a:ext cx="4715692" cy="2063932"/>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b="1" dirty="0" err="1" smtClean="0">
                <a:solidFill>
                  <a:schemeClr val="tx2"/>
                </a:solidFill>
                <a:latin typeface="NikoshBAN" panose="02000000000000000000" pitchFamily="2" charset="0"/>
                <a:cs typeface="NikoshBAN" panose="02000000000000000000" pitchFamily="2" charset="0"/>
              </a:rPr>
              <a:t>স্বাগতম</a:t>
            </a:r>
            <a:r>
              <a:rPr lang="en-US" sz="9600" dirty="0" smtClean="0">
                <a:latin typeface="NikoshBAN" panose="02000000000000000000" pitchFamily="2" charset="0"/>
                <a:cs typeface="NikoshBAN" panose="02000000000000000000" pitchFamily="2" charset="0"/>
              </a:rPr>
              <a:t> </a:t>
            </a:r>
            <a:endParaRPr lang="en-US" sz="9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48950623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924697" y="474605"/>
            <a:ext cx="6923315" cy="563231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a:r>
              <a:rPr lang="as-IN" sz="2400" dirty="0">
                <a:solidFill>
                  <a:schemeClr val="tx2"/>
                </a:solidFill>
                <a:latin typeface="NikoshBAN" panose="02000000000000000000" pitchFamily="2" charset="0"/>
                <a:cs typeface="NikoshBAN" panose="02000000000000000000" pitchFamily="2" charset="0"/>
              </a:rPr>
              <a:t>বিজ্ঞানের নানা শাখায় কাজ করেছিলেন স্যার জগদীশ চন্দ্র বসু। তিনি ছিলেন একজন বাঙালি পদার্থবিদ, উদ্ভিদবিদ, জীববিজ্ঞানী এবং প্রথম কল্পবিজ্ঞান রচয়িতা। তার গবেষণার ফলে উদ্ভিদবিজ্ঞান শাখা সমৃদ্ধ হয়ে ওঠে এবং ভারতীয় উপমহাদেশে ব্যবহারিক ও গবেষণাধর্মী বিজ্ঞানের সূচনা হয় তার হাত ধরে।</a:t>
            </a:r>
          </a:p>
          <a:p>
            <a:pPr algn="just"/>
            <a:r>
              <a:rPr lang="as-IN" sz="2400" dirty="0">
                <a:solidFill>
                  <a:schemeClr val="tx2"/>
                </a:solidFill>
                <a:latin typeface="NikoshBAN" panose="02000000000000000000" pitchFamily="2" charset="0"/>
                <a:cs typeface="NikoshBAN" panose="02000000000000000000" pitchFamily="2" charset="0"/>
              </a:rPr>
              <a:t>ময়মনসিংহে ১৮৫৮ সালের ৩০ নভেম্বর জন্ম এই বিজ্ঞানীর। ইনস্টিটিউট অব ইলেকট্রিক্যাল অ্যান্ড ইলেকট্রনিক্স ইঞ্জিনিয়ার্স তাকে রেডিও বিজ্ঞানের জনক বলে অভিহিত করে।</a:t>
            </a:r>
          </a:p>
          <a:p>
            <a:pPr algn="just"/>
            <a:r>
              <a:rPr lang="as-IN" sz="2400" dirty="0">
                <a:solidFill>
                  <a:schemeClr val="tx2"/>
                </a:solidFill>
                <a:latin typeface="NikoshBAN" panose="02000000000000000000" pitchFamily="2" charset="0"/>
                <a:cs typeface="NikoshBAN" panose="02000000000000000000" pitchFamily="2" charset="0"/>
              </a:rPr>
              <a:t>ভারতীয় উপমহাদেশে তিনিই পরীক্ষামূলক বিজ্ঞানচর্চা (এক্সপেরিমেন্টাল সায়েন্স) শুরু করেছিলেন। তিনি প্রথম বাংলা ভাষায় বিজ্ঞানের বই লিখেছেন। তার গবেষণা উদ্ভিদবিজ্ঞানকে সমৃদ্ধ করে তোলে এবং ভারতীয় উপমহাদেশে তিনি ব্যবহারিক ও গবেষণাধর্মী বিজ্ঞানের সূচনা করেন।</a:t>
            </a:r>
          </a:p>
          <a:p>
            <a:pPr algn="just"/>
            <a:r>
              <a:rPr lang="as-IN" sz="2400" dirty="0">
                <a:solidFill>
                  <a:schemeClr val="tx2"/>
                </a:solidFill>
                <a:latin typeface="NikoshBAN" panose="02000000000000000000" pitchFamily="2" charset="0"/>
                <a:cs typeface="NikoshBAN" panose="02000000000000000000" pitchFamily="2" charset="0"/>
              </a:rPr>
              <a:t>বিজ্ঞানী মার্কনি রেডিও আবিষ্কারের আগেই বিজ্ঞানী জগদীশ চন্দ্র বসু বিনা তারে এক স্থান থেকে আরেক স্থানে তথ্য-সংকেত বিনিময়ে সক্ষম হয়েছিলেন এবং প্রদর্শনও করেছিলেন।</a:t>
            </a:r>
          </a:p>
        </p:txBody>
      </p:sp>
      <p:pic>
        <p:nvPicPr>
          <p:cNvPr id="7" name="Picture 6"/>
          <p:cNvPicPr>
            <a:picLocks noChangeAspect="1"/>
          </p:cNvPicPr>
          <p:nvPr/>
        </p:nvPicPr>
        <p:blipFill rotWithShape="1">
          <a:blip r:embed="rId2"/>
          <a:srcRect l="76839" t="8661" r="3181" b="7232"/>
          <a:stretch/>
        </p:blipFill>
        <p:spPr>
          <a:xfrm>
            <a:off x="1358538" y="474605"/>
            <a:ext cx="3239588" cy="5914579"/>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370110780"/>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06689" y="522417"/>
            <a:ext cx="7214154" cy="5693866"/>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a:r>
              <a:rPr lang="as-IN" sz="2800" dirty="0">
                <a:solidFill>
                  <a:schemeClr val="tx2"/>
                </a:solidFill>
                <a:latin typeface="NikoshBAN" panose="02000000000000000000" pitchFamily="2" charset="0"/>
                <a:cs typeface="NikoshBAN" panose="02000000000000000000" pitchFamily="2" charset="0"/>
              </a:rPr>
              <a:t>পৃথিবীকে জ্ঞান বিজ্ঞানে যাঁরা অগ্রসর করে গেছেন তাঁদের অন্যতম বেতার আবিষ্কারক গুগলিয়েলমো </a:t>
            </a:r>
            <a:r>
              <a:rPr lang="as-IN" sz="2800" dirty="0" smtClean="0">
                <a:solidFill>
                  <a:schemeClr val="tx2"/>
                </a:solidFill>
                <a:latin typeface="NikoshBAN" panose="02000000000000000000" pitchFamily="2" charset="0"/>
                <a:cs typeface="NikoshBAN" panose="02000000000000000000" pitchFamily="2" charset="0"/>
              </a:rPr>
              <a:t>মার্কোনি</a:t>
            </a:r>
            <a:r>
              <a:rPr lang="as-IN" dirty="0">
                <a:solidFill>
                  <a:schemeClr val="tx2"/>
                </a:solidFill>
              </a:rPr>
              <a:t> (</a:t>
            </a:r>
            <a:r>
              <a:rPr lang="as-IN" dirty="0">
                <a:solidFill>
                  <a:schemeClr val="tx2"/>
                </a:solidFill>
                <a:hlinkClick r:id="rId2" tooltip="এপ্রিল ২৫"/>
              </a:rPr>
              <a:t>এপ্রিল ২৫</a:t>
            </a:r>
            <a:r>
              <a:rPr lang="as-IN" dirty="0">
                <a:solidFill>
                  <a:schemeClr val="tx2"/>
                </a:solidFill>
              </a:rPr>
              <a:t>, ১৮৭৪ - </a:t>
            </a:r>
            <a:r>
              <a:rPr lang="as-IN" u="sng" dirty="0">
                <a:solidFill>
                  <a:schemeClr val="tx2"/>
                </a:solidFill>
                <a:hlinkClick r:id="rId3"/>
              </a:rPr>
              <a:t>জুলাই ২০</a:t>
            </a:r>
            <a:r>
              <a:rPr lang="as-IN" dirty="0">
                <a:solidFill>
                  <a:schemeClr val="tx2"/>
                </a:solidFill>
              </a:rPr>
              <a:t>, ১৯৩৭)</a:t>
            </a:r>
            <a:r>
              <a:rPr lang="as-IN" sz="2800" dirty="0" smtClean="0">
                <a:solidFill>
                  <a:schemeClr val="tx2"/>
                </a:solidFill>
                <a:latin typeface="NikoshBAN" panose="02000000000000000000" pitchFamily="2" charset="0"/>
                <a:cs typeface="NikoshBAN" panose="02000000000000000000" pitchFamily="2" charset="0"/>
              </a:rPr>
              <a:t>। </a:t>
            </a:r>
            <a:r>
              <a:rPr lang="as-IN" sz="2800" dirty="0">
                <a:solidFill>
                  <a:schemeClr val="tx2"/>
                </a:solidFill>
                <a:latin typeface="NikoshBAN" panose="02000000000000000000" pitchFamily="2" charset="0"/>
                <a:cs typeface="NikoshBAN" panose="02000000000000000000" pitchFamily="2" charset="0"/>
              </a:rPr>
              <a:t>বেতারের জনক মার্কোনি নামেই যিনি সমধিক পরিচিত। রেডিও আবিষ্কার করে পৃথিবীকে বদলে দিয়েছেন বিজ্ঞানী মার্কোনি। মার্কোনি ছিলেন ইতালীয় উদ্ভাবক এবং প্রকৌশলী যিনি বেতার যন্ত্রের সম্প্রচার পদ্ধতি উদ্ভাবনের জন্য বিখ্যাত হয়ে আছেন। তিনি একটি ব্যবহারিক রেডিওগ্রাফ পদ্ধতি তৈরি করেছিলেন। এই উদ্ভাবনকে কেন্দ্র করেই বিশ্বের অসংখ্য </a:t>
            </a:r>
            <a:r>
              <a:rPr lang="as-IN" sz="2800" dirty="0" smtClean="0">
                <a:solidFill>
                  <a:schemeClr val="tx2"/>
                </a:solidFill>
                <a:latin typeface="NikoshBAN" panose="02000000000000000000" pitchFamily="2" charset="0"/>
                <a:cs typeface="NikoshBAN" panose="02000000000000000000" pitchFamily="2" charset="0"/>
              </a:rPr>
              <a:t>ব্যবসা</a:t>
            </a:r>
            <a:r>
              <a:rPr lang="en-US" sz="2800" dirty="0" err="1" smtClean="0">
                <a:solidFill>
                  <a:schemeClr val="tx2"/>
                </a:solidFill>
                <a:latin typeface="NikoshBAN" panose="02000000000000000000" pitchFamily="2" charset="0"/>
                <a:cs typeface="NikoshBAN" panose="02000000000000000000" pitchFamily="2" charset="0"/>
              </a:rPr>
              <a:t>য়ি</a:t>
            </a:r>
            <a:r>
              <a:rPr lang="as-IN" sz="2800" dirty="0" smtClean="0">
                <a:solidFill>
                  <a:schemeClr val="tx2"/>
                </a:solidFill>
                <a:latin typeface="NikoshBAN" panose="02000000000000000000" pitchFamily="2" charset="0"/>
                <a:cs typeface="NikoshBAN" panose="02000000000000000000" pitchFamily="2" charset="0"/>
              </a:rPr>
              <a:t>ক </a:t>
            </a:r>
            <a:r>
              <a:rPr lang="as-IN" sz="2800" dirty="0">
                <a:solidFill>
                  <a:schemeClr val="tx2"/>
                </a:solidFill>
                <a:latin typeface="NikoshBAN" panose="02000000000000000000" pitchFamily="2" charset="0"/>
                <a:cs typeface="NikoshBAN" panose="02000000000000000000" pitchFamily="2" charset="0"/>
              </a:rPr>
              <a:t>ও প্রাযুক্তিক প্রতিষ্ঠান গড়ে উঠে। ১৯০৯ সালে কার্ল ফের্ডিনান্ড ব্রাউনের সঙ্গে যৌথ ভাবে পদার্থবিজ্ঞানে নোবেল পুরস্কার লাভ করেন। বেতার সম্প্রচার পদ্ধতির ভিত্তি স্থাপনের জন্যই তাদের এই পুরস্কার দেওয়া হয়। বিশ্বখ্যাত এই বিজ্ঞানী ১৯৩৯ সালের ২০ জুলাই মাত্র ৬৫ বছর বয়সে মৃত্যুবরণ করেন</a:t>
            </a:r>
            <a:r>
              <a:rPr lang="as-IN" sz="2800" dirty="0" smtClean="0">
                <a:solidFill>
                  <a:schemeClr val="tx2"/>
                </a:solidFill>
                <a:latin typeface="NikoshBAN" panose="02000000000000000000" pitchFamily="2" charset="0"/>
                <a:cs typeface="NikoshBAN" panose="02000000000000000000" pitchFamily="2" charset="0"/>
              </a:rPr>
              <a:t>।</a:t>
            </a:r>
            <a:r>
              <a:rPr lang="en-US" sz="2800" dirty="0" smtClean="0">
                <a:solidFill>
                  <a:schemeClr val="tx2"/>
                </a:solidFill>
                <a:latin typeface="NikoshBAN" panose="02000000000000000000" pitchFamily="2" charset="0"/>
                <a:cs typeface="NikoshBAN" panose="02000000000000000000" pitchFamily="2" charset="0"/>
              </a:rPr>
              <a:t> </a:t>
            </a:r>
            <a:endParaRPr lang="en-US" sz="2800" dirty="0">
              <a:solidFill>
                <a:schemeClr val="tx2"/>
              </a:solidFill>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rotWithShape="1">
          <a:blip r:embed="rId4"/>
          <a:srcRect l="77206" t="8929" r="2906" b="6801"/>
          <a:stretch/>
        </p:blipFill>
        <p:spPr>
          <a:xfrm>
            <a:off x="875211" y="404755"/>
            <a:ext cx="3161212" cy="5929191"/>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96172472"/>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98125" y="182879"/>
            <a:ext cx="7302137" cy="655564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a:r>
              <a:rPr lang="as-IN" sz="2800" dirty="0">
                <a:solidFill>
                  <a:schemeClr val="tx2"/>
                </a:solidFill>
                <a:latin typeface="NikoshBAN" panose="02000000000000000000" pitchFamily="2" charset="0"/>
                <a:cs typeface="NikoshBAN" panose="02000000000000000000" pitchFamily="2" charset="0"/>
              </a:rPr>
              <a:t>রেমন্ড স্যামুয়েল টমলিনসন (জন্ম: </a:t>
            </a:r>
            <a:r>
              <a:rPr lang="as-IN" sz="2800" dirty="0">
                <a:solidFill>
                  <a:schemeClr val="tx2"/>
                </a:solidFill>
                <a:latin typeface="NikoshBAN" panose="02000000000000000000" pitchFamily="2" charset="0"/>
                <a:cs typeface="NikoshBAN" panose="02000000000000000000" pitchFamily="2" charset="0"/>
                <a:hlinkClick r:id="rId2" tooltip="এপ্রিল ২৩"/>
              </a:rPr>
              <a:t>২৩ এপ্রিল</a:t>
            </a:r>
            <a:r>
              <a:rPr lang="as-IN" sz="2800" dirty="0">
                <a:solidFill>
                  <a:schemeClr val="tx2"/>
                </a:solidFill>
                <a:latin typeface="NikoshBAN" panose="02000000000000000000" pitchFamily="2" charset="0"/>
                <a:cs typeface="NikoshBAN" panose="02000000000000000000" pitchFamily="2" charset="0"/>
              </a:rPr>
              <a:t>, ১৯৪১-</a:t>
            </a:r>
            <a:r>
              <a:rPr lang="as-IN" sz="2800" dirty="0">
                <a:solidFill>
                  <a:schemeClr val="tx2"/>
                </a:solidFill>
                <a:latin typeface="NikoshBAN" panose="02000000000000000000" pitchFamily="2" charset="0"/>
                <a:cs typeface="NikoshBAN" panose="02000000000000000000" pitchFamily="2" charset="0"/>
                <a:hlinkClick r:id="rId3" tooltip="মার্চ ৫"/>
              </a:rPr>
              <a:t>মার্চ ৫</a:t>
            </a:r>
            <a:r>
              <a:rPr lang="as-IN" sz="2800" dirty="0">
                <a:solidFill>
                  <a:schemeClr val="tx2"/>
                </a:solidFill>
                <a:latin typeface="NikoshBAN" panose="02000000000000000000" pitchFamily="2" charset="0"/>
                <a:cs typeface="NikoshBAN" panose="02000000000000000000" pitchFamily="2" charset="0"/>
              </a:rPr>
              <a:t>, ২০১৬) বিখ্যাত মার্কিন </a:t>
            </a:r>
            <a:r>
              <a:rPr lang="as-IN" sz="2800" dirty="0">
                <a:solidFill>
                  <a:schemeClr val="tx2"/>
                </a:solidFill>
                <a:latin typeface="NikoshBAN" panose="02000000000000000000" pitchFamily="2" charset="0"/>
                <a:cs typeface="NikoshBAN" panose="02000000000000000000" pitchFamily="2" charset="0"/>
                <a:hlinkClick r:id="rId4" tooltip="কম্পিউটার বিজ্ঞানী"/>
              </a:rPr>
              <a:t>কম্পিউটার বিজ্ঞানী</a:t>
            </a:r>
            <a:r>
              <a:rPr lang="as-IN" sz="2800" dirty="0">
                <a:solidFill>
                  <a:schemeClr val="tx2"/>
                </a:solidFill>
                <a:latin typeface="NikoshBAN" panose="02000000000000000000" pitchFamily="2" charset="0"/>
                <a:cs typeface="NikoshBAN" panose="02000000000000000000" pitchFamily="2" charset="0"/>
              </a:rPr>
              <a:t> ও বিশ্বের প্রথম </a:t>
            </a:r>
            <a:r>
              <a:rPr lang="as-IN" sz="2800" dirty="0">
                <a:solidFill>
                  <a:schemeClr val="tx2"/>
                </a:solidFill>
                <a:latin typeface="NikoshBAN" panose="02000000000000000000" pitchFamily="2" charset="0"/>
                <a:cs typeface="NikoshBAN" panose="02000000000000000000" pitchFamily="2" charset="0"/>
                <a:hlinkClick r:id="rId5" tooltip="ই-মেইল"/>
              </a:rPr>
              <a:t>ই-মেইল</a:t>
            </a:r>
            <a:r>
              <a:rPr lang="as-IN" sz="2800" dirty="0">
                <a:solidFill>
                  <a:schemeClr val="tx2"/>
                </a:solidFill>
                <a:latin typeface="NikoshBAN" panose="02000000000000000000" pitchFamily="2" charset="0"/>
                <a:cs typeface="NikoshBAN" panose="02000000000000000000" pitchFamily="2" charset="0"/>
              </a:rPr>
              <a:t> প্রবর্তনকারী। ১৯৭১ সালে </a:t>
            </a:r>
            <a:r>
              <a:rPr lang="as-IN" sz="2800" dirty="0">
                <a:solidFill>
                  <a:schemeClr val="tx2"/>
                </a:solidFill>
                <a:latin typeface="NikoshBAN" panose="02000000000000000000" pitchFamily="2" charset="0"/>
                <a:cs typeface="NikoshBAN" panose="02000000000000000000" pitchFamily="2" charset="0"/>
                <a:hlinkClick r:id="rId6" tooltip="ইন্টারনেট"/>
              </a:rPr>
              <a:t>ইন্টারনেটের</a:t>
            </a:r>
            <a:r>
              <a:rPr lang="as-IN" sz="2800" dirty="0">
                <a:solidFill>
                  <a:schemeClr val="tx2"/>
                </a:solidFill>
                <a:latin typeface="NikoshBAN" panose="02000000000000000000" pitchFamily="2" charset="0"/>
                <a:cs typeface="NikoshBAN" panose="02000000000000000000" pitchFamily="2" charset="0"/>
              </a:rPr>
              <a:t> সূচনাকারী </a:t>
            </a:r>
            <a:r>
              <a:rPr lang="as-IN" sz="2800" dirty="0">
                <a:solidFill>
                  <a:schemeClr val="tx2"/>
                </a:solidFill>
                <a:latin typeface="NikoshBAN" panose="02000000000000000000" pitchFamily="2" charset="0"/>
                <a:cs typeface="NikoshBAN" panose="02000000000000000000" pitchFamily="2" charset="0"/>
                <a:hlinkClick r:id="rId7" tooltip="আরপানেট (পাতার অস্তিত্ব নেই)"/>
              </a:rPr>
              <a:t>আরপানেটে</a:t>
            </a:r>
            <a:r>
              <a:rPr lang="as-IN" sz="2800" dirty="0">
                <a:solidFill>
                  <a:schemeClr val="tx2"/>
                </a:solidFill>
                <a:latin typeface="NikoshBAN" panose="02000000000000000000" pitchFamily="2" charset="0"/>
                <a:cs typeface="NikoshBAN" panose="02000000000000000000" pitchFamily="2" charset="0"/>
              </a:rPr>
              <a:t> রে টমলিনসন প্রথম ই-মেইল পাঠান। এর আগে একই কম্পিউটারের বিভিন্ন ব্যবহারকারীদের মধ্যে মেইল আদান-প্রদান করা যেত। কিন্তু টমলিনসনের পদ্ধতিতে প্রথমবারের মতো আরপানেটে যুক্ত বিভিন্ন হোস্টের মধ্যে বার্তা আদান-প্রদান সম্ভব হয়। তিনিই প্রথম কম্পিউটার এবং এর ব্যবহারকারীদের মধ্যে পার্থক্য বোঝানোর জন্য ব্যবহারকারীর নামের সামনে @ চিহ্নটি ব্যবহার শুরু করেন।তারপর থেকে ই-মেইলে এই চিহ্নটি ব্যবহার হয়ে আসছে</a:t>
            </a:r>
            <a:r>
              <a:rPr lang="as-IN" sz="2800" dirty="0" smtClean="0">
                <a:solidFill>
                  <a:schemeClr val="tx2"/>
                </a:solidFill>
                <a:latin typeface="NikoshBAN" panose="02000000000000000000" pitchFamily="2" charset="0"/>
                <a:cs typeface="NikoshBAN" panose="02000000000000000000" pitchFamily="2" charset="0"/>
              </a:rPr>
              <a:t>।</a:t>
            </a:r>
            <a:r>
              <a:rPr lang="as-IN" sz="2800" dirty="0">
                <a:solidFill>
                  <a:schemeClr val="tx2"/>
                </a:solidFill>
                <a:latin typeface="NikoshBAN" panose="02000000000000000000" pitchFamily="2" charset="0"/>
                <a:cs typeface="NikoshBAN" panose="02000000000000000000" pitchFamily="2" charset="0"/>
              </a:rPr>
              <a:t> ইন্টারনেট হল অব ফেমে রে টমলিনসনের কাজ সম্পর্কে বলা হয়েছে,"টমলিনসনের ই-মেইল প্রোগ্রাম মানুষের পারস্পরিক যোগাযোগ ব্যবস্থাকে বদলে </a:t>
            </a:r>
            <a:r>
              <a:rPr lang="as-IN" sz="2800" dirty="0" smtClean="0">
                <a:solidFill>
                  <a:schemeClr val="tx2"/>
                </a:solidFill>
                <a:latin typeface="NikoshBAN" panose="02000000000000000000" pitchFamily="2" charset="0"/>
                <a:cs typeface="NikoshBAN" panose="02000000000000000000" pitchFamily="2" charset="0"/>
              </a:rPr>
              <a:t>দি</a:t>
            </a:r>
            <a:r>
              <a:rPr lang="en-US" sz="2800" dirty="0" err="1" smtClean="0">
                <a:solidFill>
                  <a:schemeClr val="tx2"/>
                </a:solidFill>
                <a:latin typeface="NikoshBAN" panose="02000000000000000000" pitchFamily="2" charset="0"/>
                <a:cs typeface="NikoshBAN" panose="02000000000000000000" pitchFamily="2" charset="0"/>
              </a:rPr>
              <a:t>য়ে</a:t>
            </a:r>
            <a:r>
              <a:rPr lang="as-IN" sz="2800" dirty="0" smtClean="0">
                <a:solidFill>
                  <a:schemeClr val="tx2"/>
                </a:solidFill>
                <a:latin typeface="NikoshBAN" panose="02000000000000000000" pitchFamily="2" charset="0"/>
                <a:cs typeface="NikoshBAN" panose="02000000000000000000" pitchFamily="2" charset="0"/>
              </a:rPr>
              <a:t> </a:t>
            </a:r>
            <a:r>
              <a:rPr lang="as-IN" sz="2800" dirty="0">
                <a:solidFill>
                  <a:schemeClr val="tx2"/>
                </a:solidFill>
                <a:latin typeface="NikoshBAN" panose="02000000000000000000" pitchFamily="2" charset="0"/>
                <a:cs typeface="NikoshBAN" panose="02000000000000000000" pitchFamily="2" charset="0"/>
              </a:rPr>
              <a:t>একটি নতুন বিপ্লবের সূচনা করে</a:t>
            </a:r>
            <a:r>
              <a:rPr lang="as-IN" sz="2800" dirty="0" smtClean="0">
                <a:solidFill>
                  <a:schemeClr val="tx2"/>
                </a:solidFill>
                <a:latin typeface="NikoshBAN" panose="02000000000000000000" pitchFamily="2" charset="0"/>
                <a:cs typeface="NikoshBAN" panose="02000000000000000000" pitchFamily="2" charset="0"/>
              </a:rPr>
              <a:t>"।</a:t>
            </a:r>
            <a:r>
              <a:rPr lang="en-US" sz="2800" dirty="0" smtClean="0">
                <a:solidFill>
                  <a:schemeClr val="tx2"/>
                </a:solidFill>
                <a:latin typeface="NikoshBAN" panose="02000000000000000000" pitchFamily="2" charset="0"/>
                <a:cs typeface="NikoshBAN" panose="02000000000000000000" pitchFamily="2" charset="0"/>
              </a:rPr>
              <a:t> </a:t>
            </a:r>
            <a:endParaRPr lang="en-US" sz="2800" dirty="0">
              <a:solidFill>
                <a:schemeClr val="tx2"/>
              </a:solidFill>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rotWithShape="1">
          <a:blip r:embed="rId8"/>
          <a:srcRect l="77040" t="9018" r="2880" b="17589"/>
          <a:stretch/>
        </p:blipFill>
        <p:spPr>
          <a:xfrm>
            <a:off x="705393" y="365759"/>
            <a:ext cx="3331029" cy="5865223"/>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661617035"/>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81452" y="822960"/>
            <a:ext cx="6648994" cy="489364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a:r>
              <a:rPr lang="as-IN" sz="2400" dirty="0">
                <a:solidFill>
                  <a:schemeClr val="tx2"/>
                </a:solidFill>
                <a:latin typeface="NikoshBAN" panose="02000000000000000000" pitchFamily="2" charset="0"/>
                <a:cs typeface="NikoshBAN" panose="02000000000000000000" pitchFamily="2" charset="0"/>
              </a:rPr>
              <a:t>স্টিভ জবস (পুরোনাম: স্টিভেন পল জবস) (</a:t>
            </a:r>
            <a:r>
              <a:rPr lang="as-IN" sz="2400" dirty="0">
                <a:solidFill>
                  <a:schemeClr val="tx2"/>
                </a:solidFill>
                <a:latin typeface="NikoshBAN" panose="02000000000000000000" pitchFamily="2" charset="0"/>
                <a:cs typeface="NikoshBAN" panose="02000000000000000000" pitchFamily="2" charset="0"/>
                <a:hlinkClick r:id="rId2" tooltip="ইংরেজি ভাষা"/>
              </a:rPr>
              <a:t>ইংরেজি</a:t>
            </a:r>
            <a:r>
              <a:rPr lang="as-IN" sz="2400" dirty="0">
                <a:solidFill>
                  <a:schemeClr val="tx2"/>
                </a:solidFill>
                <a:latin typeface="NikoshBAN" panose="02000000000000000000" pitchFamily="2" charset="0"/>
                <a:cs typeface="NikoshBAN" panose="02000000000000000000" pitchFamily="2" charset="0"/>
              </a:rPr>
              <a:t>: </a:t>
            </a:r>
            <a:r>
              <a:rPr lang="en-US" sz="2400" dirty="0">
                <a:solidFill>
                  <a:schemeClr val="tx2"/>
                </a:solidFill>
                <a:latin typeface="NikoshBAN" panose="02000000000000000000" pitchFamily="2" charset="0"/>
                <a:cs typeface="NikoshBAN" panose="02000000000000000000" pitchFamily="2" charset="0"/>
              </a:rPr>
              <a:t>Steven Paul "Steve" Jobs) (</a:t>
            </a:r>
            <a:r>
              <a:rPr lang="as-IN" sz="2400" dirty="0">
                <a:solidFill>
                  <a:schemeClr val="tx2"/>
                </a:solidFill>
                <a:latin typeface="NikoshBAN" panose="02000000000000000000" pitchFamily="2" charset="0"/>
                <a:cs typeface="NikoshBAN" panose="02000000000000000000" pitchFamily="2" charset="0"/>
              </a:rPr>
              <a:t>জন্ম </a:t>
            </a:r>
            <a:r>
              <a:rPr lang="as-IN" sz="2400" dirty="0">
                <a:solidFill>
                  <a:schemeClr val="tx2"/>
                </a:solidFill>
                <a:latin typeface="NikoshBAN" panose="02000000000000000000" pitchFamily="2" charset="0"/>
                <a:cs typeface="NikoshBAN" panose="02000000000000000000" pitchFamily="2" charset="0"/>
                <a:hlinkClick r:id="rId3" tooltip="ফেব্রুয়ারি ২৪"/>
              </a:rPr>
              <a:t>ফেব্রুয়ারি ২৪</a:t>
            </a:r>
            <a:r>
              <a:rPr lang="as-IN" sz="2400" dirty="0">
                <a:solidFill>
                  <a:schemeClr val="tx2"/>
                </a:solidFill>
                <a:latin typeface="NikoshBAN" panose="02000000000000000000" pitchFamily="2" charset="0"/>
                <a:cs typeface="NikoshBAN" panose="02000000000000000000" pitchFamily="2" charset="0"/>
              </a:rPr>
              <a:t>, ১৯৫৫, মৃত্যু ৫ অক্টোবর </a:t>
            </a:r>
            <a:r>
              <a:rPr lang="as-IN" sz="2400" dirty="0" smtClean="0">
                <a:solidFill>
                  <a:schemeClr val="tx2"/>
                </a:solidFill>
                <a:latin typeface="NikoshBAN" panose="02000000000000000000" pitchFamily="2" charset="0"/>
                <a:cs typeface="NikoshBAN" panose="02000000000000000000" pitchFamily="2" charset="0"/>
              </a:rPr>
              <a:t>২০১১)যুক্তরাষ্ট্রের </a:t>
            </a:r>
            <a:r>
              <a:rPr lang="as-IN" sz="2400" dirty="0">
                <a:solidFill>
                  <a:schemeClr val="tx2"/>
                </a:solidFill>
                <a:latin typeface="NikoshBAN" panose="02000000000000000000" pitchFamily="2" charset="0"/>
                <a:cs typeface="NikoshBAN" panose="02000000000000000000" pitchFamily="2" charset="0"/>
              </a:rPr>
              <a:t>একজন উদ্যোক্তা ও প্রযুক্তি উদ্ভাবক। তাকে পার্সোনাল কম্পিউটার বিপ্লবের পথিকৃৎ বলা হয়। তিনি স্টিভ ওজনিয়াক এবং রোনাল্ড ওয়েন -এর সাথে ১৯৭৬ খ্রিষ্টাব্দে "অ্যাপল কম্পিউটার" প্রতিষ্ঠা করেন। তিনি </a:t>
            </a:r>
            <a:r>
              <a:rPr lang="as-IN" sz="2400" dirty="0">
                <a:solidFill>
                  <a:schemeClr val="tx2"/>
                </a:solidFill>
                <a:latin typeface="NikoshBAN" panose="02000000000000000000" pitchFamily="2" charset="0"/>
                <a:cs typeface="NikoshBAN" panose="02000000000000000000" pitchFamily="2" charset="0"/>
                <a:hlinkClick r:id="rId4" tooltip="অ্যাপল কম্পিউটার"/>
              </a:rPr>
              <a:t>অ্যাপল ইনকর্পোরেশনের</a:t>
            </a:r>
            <a:r>
              <a:rPr lang="as-IN" sz="2400" dirty="0">
                <a:solidFill>
                  <a:schemeClr val="tx2"/>
                </a:solidFill>
                <a:latin typeface="NikoshBAN" panose="02000000000000000000" pitchFamily="2" charset="0"/>
                <a:cs typeface="NikoshBAN" panose="02000000000000000000" pitchFamily="2" charset="0"/>
              </a:rPr>
              <a:t> প্রতিষ্ঠাতাদের অন্যতম ও সাবেক প্রধান নির্বাহী কর্মকর্তা। তিনি "পিক্সার এ্যানিমেশন স্টুডিওস"-এরও প্রতিষ্ঠাতাদের অন্যতম ও সাবেক প্রধান নির্বাহী কর্মকর্তা। ১৯৮৫ সালে </a:t>
            </a:r>
            <a:r>
              <a:rPr lang="as-IN" sz="2400" dirty="0">
                <a:solidFill>
                  <a:schemeClr val="tx2"/>
                </a:solidFill>
                <a:latin typeface="NikoshBAN" panose="02000000000000000000" pitchFamily="2" charset="0"/>
                <a:cs typeface="NikoshBAN" panose="02000000000000000000" pitchFamily="2" charset="0"/>
                <a:hlinkClick r:id="rId4" tooltip="অ্যাপল কম্পিউটার"/>
              </a:rPr>
              <a:t>অ্যাপল ইনকর্পোরেশনের</a:t>
            </a:r>
            <a:r>
              <a:rPr lang="as-IN" sz="2400" dirty="0">
                <a:solidFill>
                  <a:schemeClr val="tx2"/>
                </a:solidFill>
                <a:latin typeface="NikoshBAN" panose="02000000000000000000" pitchFamily="2" charset="0"/>
                <a:cs typeface="NikoshBAN" panose="02000000000000000000" pitchFamily="2" charset="0"/>
              </a:rPr>
              <a:t> "বোর্ড অব ডিরেক্টর্সের" সদস্যদের সাথে বিরোধে জড়িয়ে তিনি </a:t>
            </a:r>
            <a:r>
              <a:rPr lang="as-IN" sz="2400" dirty="0">
                <a:solidFill>
                  <a:schemeClr val="tx2"/>
                </a:solidFill>
                <a:latin typeface="NikoshBAN" panose="02000000000000000000" pitchFamily="2" charset="0"/>
                <a:cs typeface="NikoshBAN" panose="02000000000000000000" pitchFamily="2" charset="0"/>
                <a:hlinkClick r:id="rId4" tooltip="অ্যাপল কম্পিউটার"/>
              </a:rPr>
              <a:t>অ্যাপল ইনকর্পোরেশনের</a:t>
            </a:r>
            <a:r>
              <a:rPr lang="as-IN" sz="2400" dirty="0">
                <a:solidFill>
                  <a:schemeClr val="tx2"/>
                </a:solidFill>
                <a:latin typeface="NikoshBAN" panose="02000000000000000000" pitchFamily="2" charset="0"/>
                <a:cs typeface="NikoshBAN" panose="02000000000000000000" pitchFamily="2" charset="0"/>
              </a:rPr>
              <a:t> থেকে পদত্যাগ করেন এবং নেক্সট কম্পিউটার প্রতিষ্ঠা করেন। ১৯৯৬ সালে </a:t>
            </a:r>
            <a:r>
              <a:rPr lang="as-IN" sz="2400" dirty="0">
                <a:solidFill>
                  <a:schemeClr val="tx2"/>
                </a:solidFill>
                <a:latin typeface="NikoshBAN" panose="02000000000000000000" pitchFamily="2" charset="0"/>
                <a:cs typeface="NikoshBAN" panose="02000000000000000000" pitchFamily="2" charset="0"/>
                <a:hlinkClick r:id="rId4" tooltip="অ্যাপল কম্পিউটার"/>
              </a:rPr>
              <a:t>অ্যাপল কম্পিউটার</a:t>
            </a:r>
            <a:r>
              <a:rPr lang="as-IN" sz="2400" dirty="0">
                <a:solidFill>
                  <a:schemeClr val="tx2"/>
                </a:solidFill>
                <a:latin typeface="NikoshBAN" panose="02000000000000000000" pitchFamily="2" charset="0"/>
                <a:cs typeface="NikoshBAN" panose="02000000000000000000" pitchFamily="2" charset="0"/>
              </a:rPr>
              <a:t> নেক্সট কম্পিউটারকে কিনে নিলে তিনি অ্যাপলে ফিরে আসেন।</a:t>
            </a:r>
            <a:endParaRPr lang="en-US" sz="2400" dirty="0">
              <a:solidFill>
                <a:schemeClr val="tx2"/>
              </a:solidFill>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rotWithShape="1">
          <a:blip r:embed="rId5"/>
          <a:srcRect l="77040" t="9018" r="3182" b="5982"/>
          <a:stretch/>
        </p:blipFill>
        <p:spPr>
          <a:xfrm>
            <a:off x="757647" y="548640"/>
            <a:ext cx="3344092" cy="576072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657232521"/>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219303" y="384624"/>
            <a:ext cx="7550331" cy="6124754"/>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a:r>
              <a:rPr lang="as-IN" sz="2800" b="1" dirty="0">
                <a:solidFill>
                  <a:schemeClr val="tx2"/>
                </a:solidFill>
                <a:latin typeface="NikoshBAN" panose="02000000000000000000" pitchFamily="2" charset="0"/>
                <a:cs typeface="NikoshBAN" panose="02000000000000000000" pitchFamily="2" charset="0"/>
              </a:rPr>
              <a:t>উইলিয়াম হেনরী গেটস</a:t>
            </a:r>
            <a:r>
              <a:rPr lang="as-IN" sz="2800" dirty="0">
                <a:solidFill>
                  <a:schemeClr val="tx2"/>
                </a:solidFill>
                <a:latin typeface="NikoshBAN" panose="02000000000000000000" pitchFamily="2" charset="0"/>
                <a:cs typeface="NikoshBAN" panose="02000000000000000000" pitchFamily="2" charset="0"/>
              </a:rPr>
              <a:t> বা </a:t>
            </a:r>
            <a:r>
              <a:rPr lang="as-IN" sz="2800" b="1" dirty="0">
                <a:solidFill>
                  <a:schemeClr val="tx2"/>
                </a:solidFill>
                <a:latin typeface="NikoshBAN" panose="02000000000000000000" pitchFamily="2" charset="0"/>
                <a:cs typeface="NikoshBAN" panose="02000000000000000000" pitchFamily="2" charset="0"/>
              </a:rPr>
              <a:t>বিল গেটস</a:t>
            </a:r>
            <a:r>
              <a:rPr lang="as-IN" sz="2800" dirty="0">
                <a:solidFill>
                  <a:schemeClr val="tx2"/>
                </a:solidFill>
                <a:latin typeface="NikoshBAN" panose="02000000000000000000" pitchFamily="2" charset="0"/>
                <a:cs typeface="NikoshBAN" panose="02000000000000000000" pitchFamily="2" charset="0"/>
              </a:rPr>
              <a:t> (জন্ম </a:t>
            </a:r>
            <a:r>
              <a:rPr lang="as-IN" sz="2800" dirty="0">
                <a:solidFill>
                  <a:schemeClr val="tx2"/>
                </a:solidFill>
                <a:latin typeface="NikoshBAN" panose="02000000000000000000" pitchFamily="2" charset="0"/>
                <a:cs typeface="NikoshBAN" panose="02000000000000000000" pitchFamily="2" charset="0"/>
                <a:hlinkClick r:id="rId2" tooltip="অক্টোবর ২৮"/>
              </a:rPr>
              <a:t>অক্টোবর ২৮</a:t>
            </a:r>
            <a:r>
              <a:rPr lang="as-IN" sz="2800" dirty="0">
                <a:solidFill>
                  <a:schemeClr val="tx2"/>
                </a:solidFill>
                <a:latin typeface="NikoshBAN" panose="02000000000000000000" pitchFamily="2" charset="0"/>
                <a:cs typeface="NikoshBAN" panose="02000000000000000000" pitchFamily="2" charset="0"/>
              </a:rPr>
              <a:t>, ১৯৫৫) </a:t>
            </a:r>
            <a:r>
              <a:rPr lang="as-IN" sz="2800" dirty="0">
                <a:solidFill>
                  <a:schemeClr val="tx2"/>
                </a:solidFill>
                <a:latin typeface="NikoshBAN" panose="02000000000000000000" pitchFamily="2" charset="0"/>
                <a:cs typeface="NikoshBAN" panose="02000000000000000000" pitchFamily="2" charset="0"/>
                <a:hlinkClick r:id="rId3" tooltip="মাইক্রোসফট কর্পোরেশন"/>
              </a:rPr>
              <a:t>মাইক্রোসফটের</a:t>
            </a:r>
            <a:r>
              <a:rPr lang="as-IN" sz="2800" dirty="0">
                <a:solidFill>
                  <a:schemeClr val="tx2"/>
                </a:solidFill>
                <a:latin typeface="NikoshBAN" panose="02000000000000000000" pitchFamily="2" charset="0"/>
                <a:cs typeface="NikoshBAN" panose="02000000000000000000" pitchFamily="2" charset="0"/>
              </a:rPr>
              <a:t> </a:t>
            </a:r>
            <a:r>
              <a:rPr lang="as-IN" sz="2800" dirty="0" smtClean="0">
                <a:solidFill>
                  <a:schemeClr val="tx2"/>
                </a:solidFill>
                <a:latin typeface="NikoshBAN" panose="02000000000000000000" pitchFamily="2" charset="0"/>
                <a:cs typeface="NikoshBAN" panose="02000000000000000000" pitchFamily="2" charset="0"/>
              </a:rPr>
              <a:t>প্রতিষ্ঠাতা, চে</a:t>
            </a:r>
            <a:r>
              <a:rPr lang="en-US" sz="2800" dirty="0" err="1" smtClean="0">
                <a:solidFill>
                  <a:schemeClr val="tx2"/>
                </a:solidFill>
                <a:latin typeface="NikoshBAN" panose="02000000000000000000" pitchFamily="2" charset="0"/>
                <a:cs typeface="NikoshBAN" panose="02000000000000000000" pitchFamily="2" charset="0"/>
              </a:rPr>
              <a:t>য়া</a:t>
            </a:r>
            <a:r>
              <a:rPr lang="as-IN" sz="2800" dirty="0" smtClean="0">
                <a:solidFill>
                  <a:schemeClr val="tx2"/>
                </a:solidFill>
                <a:latin typeface="NikoshBAN" panose="02000000000000000000" pitchFamily="2" charset="0"/>
                <a:cs typeface="NikoshBAN" panose="02000000000000000000" pitchFamily="2" charset="0"/>
              </a:rPr>
              <a:t>রম্যান</a:t>
            </a:r>
            <a:r>
              <a:rPr lang="as-IN" sz="2800" dirty="0">
                <a:solidFill>
                  <a:schemeClr val="tx2"/>
                </a:solidFill>
                <a:latin typeface="NikoshBAN" panose="02000000000000000000" pitchFamily="2" charset="0"/>
                <a:cs typeface="NikoshBAN" panose="02000000000000000000" pitchFamily="2" charset="0"/>
              </a:rPr>
              <a:t>, সাবেক প্রধান </a:t>
            </a:r>
            <a:r>
              <a:rPr lang="as-IN" sz="2800" dirty="0">
                <a:solidFill>
                  <a:schemeClr val="tx2"/>
                </a:solidFill>
                <a:latin typeface="NikoshBAN" panose="02000000000000000000" pitchFamily="2" charset="0"/>
                <a:cs typeface="NikoshBAN" panose="02000000000000000000" pitchFamily="2" charset="0"/>
                <a:hlinkClick r:id="rId4" tooltip="সফটওয়্যার"/>
              </a:rPr>
              <a:t>সফটওয়্যার</a:t>
            </a:r>
            <a:r>
              <a:rPr lang="as-IN" sz="2800" dirty="0">
                <a:solidFill>
                  <a:schemeClr val="tx2"/>
                </a:solidFill>
                <a:latin typeface="NikoshBAN" panose="02000000000000000000" pitchFamily="2" charset="0"/>
                <a:cs typeface="NikoshBAN" panose="02000000000000000000" pitchFamily="2" charset="0"/>
              </a:rPr>
              <a:t> নির্মাতা এবং সাবেক </a:t>
            </a:r>
            <a:r>
              <a:rPr lang="as-IN" sz="2800" dirty="0">
                <a:solidFill>
                  <a:schemeClr val="tx2"/>
                </a:solidFill>
                <a:latin typeface="NikoshBAN" panose="02000000000000000000" pitchFamily="2" charset="0"/>
                <a:cs typeface="NikoshBAN" panose="02000000000000000000" pitchFamily="2" charset="0"/>
                <a:hlinkClick r:id="rId5" tooltip="সিইও"/>
              </a:rPr>
              <a:t>সিইও</a:t>
            </a:r>
            <a:r>
              <a:rPr lang="as-IN" sz="2800" dirty="0" smtClean="0">
                <a:solidFill>
                  <a:schemeClr val="tx2"/>
                </a:solidFill>
                <a:latin typeface="NikoshBAN" panose="02000000000000000000" pitchFamily="2" charset="0"/>
                <a:cs typeface="NikoshBAN" panose="02000000000000000000" pitchFamily="2" charset="0"/>
              </a:rPr>
              <a:t>।</a:t>
            </a:r>
            <a:r>
              <a:rPr lang="as-IN" sz="2800" dirty="0">
                <a:solidFill>
                  <a:schemeClr val="tx2"/>
                </a:solidFill>
                <a:latin typeface="NikoshBAN" panose="02000000000000000000" pitchFamily="2" charset="0"/>
                <a:cs typeface="NikoshBAN" panose="02000000000000000000" pitchFamily="2" charset="0"/>
              </a:rPr>
              <a:t> একাধারে ১৩ বছর যাবৎ তিনি পৃথিবীর সর্বোচ্চ ধনী ব্যক্তি ছিলেন। তিনি ১৯৯৪ সালের ১লা </a:t>
            </a:r>
            <a:r>
              <a:rPr lang="as-IN" sz="2800" dirty="0" smtClean="0">
                <a:solidFill>
                  <a:schemeClr val="tx2"/>
                </a:solidFill>
                <a:latin typeface="NikoshBAN" panose="02000000000000000000" pitchFamily="2" charset="0"/>
                <a:cs typeface="NikoshBAN" panose="02000000000000000000" pitchFamily="2" charset="0"/>
              </a:rPr>
              <a:t>জানু</a:t>
            </a:r>
            <a:r>
              <a:rPr lang="en-US" sz="2800" dirty="0" err="1" smtClean="0">
                <a:solidFill>
                  <a:schemeClr val="tx2"/>
                </a:solidFill>
                <a:latin typeface="NikoshBAN" panose="02000000000000000000" pitchFamily="2" charset="0"/>
                <a:cs typeface="NikoshBAN" panose="02000000000000000000" pitchFamily="2" charset="0"/>
              </a:rPr>
              <a:t>য়া</a:t>
            </a:r>
            <a:r>
              <a:rPr lang="as-IN" sz="2800" dirty="0" smtClean="0">
                <a:solidFill>
                  <a:schemeClr val="tx2"/>
                </a:solidFill>
                <a:latin typeface="NikoshBAN" panose="02000000000000000000" pitchFamily="2" charset="0"/>
                <a:cs typeface="NikoshBAN" panose="02000000000000000000" pitchFamily="2" charset="0"/>
              </a:rPr>
              <a:t>রী </a:t>
            </a:r>
            <a:r>
              <a:rPr lang="as-IN" sz="2800" dirty="0">
                <a:solidFill>
                  <a:schemeClr val="tx2"/>
                </a:solidFill>
                <a:latin typeface="NikoshBAN" panose="02000000000000000000" pitchFamily="2" charset="0"/>
                <a:cs typeface="NikoshBAN" panose="02000000000000000000" pitchFamily="2" charset="0"/>
              </a:rPr>
              <a:t>তারিখে </a:t>
            </a:r>
            <a:r>
              <a:rPr lang="as-IN" sz="2800" dirty="0">
                <a:solidFill>
                  <a:schemeClr val="tx2"/>
                </a:solidFill>
                <a:latin typeface="NikoshBAN" panose="02000000000000000000" pitchFamily="2" charset="0"/>
                <a:cs typeface="NikoshBAN" panose="02000000000000000000" pitchFamily="2" charset="0"/>
                <a:hlinkClick r:id="rId6" tooltip="মেলিন্ডা গেটস"/>
              </a:rPr>
              <a:t>মেলিন্ডা ফ্রেঞ্চ</a:t>
            </a:r>
            <a:r>
              <a:rPr lang="as-IN" sz="2800" dirty="0">
                <a:solidFill>
                  <a:schemeClr val="tx2"/>
                </a:solidFill>
                <a:latin typeface="NikoshBAN" panose="02000000000000000000" pitchFamily="2" charset="0"/>
                <a:cs typeface="NikoshBAN" panose="02000000000000000000" pitchFamily="2" charset="0"/>
              </a:rPr>
              <a:t>- কে </a:t>
            </a:r>
            <a:r>
              <a:rPr lang="as-IN" sz="2800" dirty="0" smtClean="0">
                <a:solidFill>
                  <a:schemeClr val="tx2"/>
                </a:solidFill>
                <a:latin typeface="NikoshBAN" panose="02000000000000000000" pitchFamily="2" charset="0"/>
                <a:cs typeface="NikoshBAN" panose="02000000000000000000" pitchFamily="2" charset="0"/>
              </a:rPr>
              <a:t>বি</a:t>
            </a:r>
            <a:r>
              <a:rPr lang="en-US" sz="2800" dirty="0" err="1" smtClean="0">
                <a:solidFill>
                  <a:schemeClr val="tx2"/>
                </a:solidFill>
                <a:latin typeface="NikoshBAN" panose="02000000000000000000" pitchFamily="2" charset="0"/>
                <a:cs typeface="NikoshBAN" panose="02000000000000000000" pitchFamily="2" charset="0"/>
              </a:rPr>
              <a:t>য়ে</a:t>
            </a:r>
            <a:r>
              <a:rPr lang="as-IN" sz="2800" dirty="0" smtClean="0">
                <a:solidFill>
                  <a:schemeClr val="tx2"/>
                </a:solidFill>
                <a:latin typeface="NikoshBAN" panose="02000000000000000000" pitchFamily="2" charset="0"/>
                <a:cs typeface="NikoshBAN" panose="02000000000000000000" pitchFamily="2" charset="0"/>
              </a:rPr>
              <a:t> </a:t>
            </a:r>
            <a:r>
              <a:rPr lang="as-IN" sz="2800" dirty="0">
                <a:solidFill>
                  <a:schemeClr val="tx2"/>
                </a:solidFill>
                <a:latin typeface="NikoshBAN" panose="02000000000000000000" pitchFamily="2" charset="0"/>
                <a:cs typeface="NikoshBAN" panose="02000000000000000000" pitchFamily="2" charset="0"/>
              </a:rPr>
              <a:t>করেন</a:t>
            </a:r>
            <a:r>
              <a:rPr lang="as-IN" sz="2800" dirty="0" smtClean="0">
                <a:solidFill>
                  <a:schemeClr val="tx2"/>
                </a:solidFill>
                <a:latin typeface="NikoshBAN" panose="02000000000000000000" pitchFamily="2" charset="0"/>
                <a:cs typeface="NikoshBAN" panose="02000000000000000000" pitchFamily="2" charset="0"/>
              </a:rPr>
              <a:t>।</a:t>
            </a:r>
            <a:r>
              <a:rPr lang="as-IN" sz="2800" dirty="0">
                <a:solidFill>
                  <a:schemeClr val="tx2"/>
                </a:solidFill>
                <a:latin typeface="NikoshBAN" panose="02000000000000000000" pitchFamily="2" charset="0"/>
                <a:cs typeface="NikoshBAN" panose="02000000000000000000" pitchFamily="2" charset="0"/>
              </a:rPr>
              <a:t>মাইক্রোসফট সর্বপ্রথম তাদের বানিজ্যিক সম্প্রসারন শুরু করে ১৯৮৫ সালের ২০শে নভেম্বর থেকে মাইক্রোসফট উইন্ডোজ এর মাধ্যমে। এই সময়ও তারা আই.বি.এম এর সাথে চুক্তিবদ্ধ ছিল এবং পরবর্তীতে ১৯৯১ এ মাইক্রোসফট কোম্পানি আই.বি.এম থেকে পৃথক </a:t>
            </a:r>
            <a:r>
              <a:rPr lang="as-IN" sz="2800" dirty="0" smtClean="0">
                <a:solidFill>
                  <a:schemeClr val="tx2"/>
                </a:solidFill>
                <a:latin typeface="NikoshBAN" panose="02000000000000000000" pitchFamily="2" charset="0"/>
                <a:cs typeface="NikoshBAN" panose="02000000000000000000" pitchFamily="2" charset="0"/>
              </a:rPr>
              <a:t>হ</a:t>
            </a:r>
            <a:r>
              <a:rPr lang="en-US" sz="2800" dirty="0" err="1" smtClean="0">
                <a:solidFill>
                  <a:schemeClr val="tx2"/>
                </a:solidFill>
                <a:latin typeface="NikoshBAN" panose="02000000000000000000" pitchFamily="2" charset="0"/>
                <a:cs typeface="NikoshBAN" panose="02000000000000000000" pitchFamily="2" charset="0"/>
              </a:rPr>
              <a:t>য়ে</a:t>
            </a:r>
            <a:r>
              <a:rPr lang="en-US" sz="2800" dirty="0" smtClean="0">
                <a:solidFill>
                  <a:schemeClr val="tx2"/>
                </a:solidFill>
                <a:latin typeface="NikoshBAN" panose="02000000000000000000" pitchFamily="2" charset="0"/>
                <a:cs typeface="NikoshBAN" panose="02000000000000000000" pitchFamily="2" charset="0"/>
              </a:rPr>
              <a:t> </a:t>
            </a:r>
            <a:r>
              <a:rPr lang="as-IN" sz="2800" dirty="0" smtClean="0">
                <a:solidFill>
                  <a:schemeClr val="tx2"/>
                </a:solidFill>
                <a:latin typeface="NikoshBAN" panose="02000000000000000000" pitchFamily="2" charset="0"/>
                <a:cs typeface="NikoshBAN" panose="02000000000000000000" pitchFamily="2" charset="0"/>
              </a:rPr>
              <a:t>স্বাধীনভাবে </a:t>
            </a:r>
            <a:r>
              <a:rPr lang="as-IN" sz="2800" dirty="0">
                <a:solidFill>
                  <a:schemeClr val="tx2"/>
                </a:solidFill>
                <a:latin typeface="NikoshBAN" panose="02000000000000000000" pitchFamily="2" charset="0"/>
                <a:cs typeface="NikoshBAN" panose="02000000000000000000" pitchFamily="2" charset="0"/>
              </a:rPr>
              <a:t>কাজ করতে শুরু করে। </a:t>
            </a:r>
            <a:r>
              <a:rPr lang="en-US" sz="2800" dirty="0" smtClean="0">
                <a:solidFill>
                  <a:schemeClr val="tx2"/>
                </a:solidFill>
                <a:latin typeface="NikoshBAN" panose="02000000000000000000" pitchFamily="2" charset="0"/>
                <a:cs typeface="NikoshBAN" panose="02000000000000000000" pitchFamily="2" charset="0"/>
              </a:rPr>
              <a:t> </a:t>
            </a:r>
            <a:endParaRPr lang="as-IN" sz="2800" dirty="0">
              <a:solidFill>
                <a:schemeClr val="tx2"/>
              </a:solidFill>
              <a:latin typeface="NikoshBAN" panose="02000000000000000000" pitchFamily="2" charset="0"/>
              <a:cs typeface="NikoshBAN" panose="02000000000000000000" pitchFamily="2" charset="0"/>
            </a:endParaRPr>
          </a:p>
          <a:p>
            <a:pPr algn="just"/>
            <a:r>
              <a:rPr lang="as-IN" sz="2800" dirty="0">
                <a:solidFill>
                  <a:schemeClr val="tx2"/>
                </a:solidFill>
                <a:latin typeface="NikoshBAN" panose="02000000000000000000" pitchFamily="2" charset="0"/>
                <a:cs typeface="NikoshBAN" panose="02000000000000000000" pitchFamily="2" charset="0"/>
              </a:rPr>
              <a:t>১৯৭৫ সালে বিল গেটস এবং </a:t>
            </a:r>
            <a:r>
              <a:rPr lang="as-IN" sz="2800" dirty="0">
                <a:solidFill>
                  <a:schemeClr val="tx2"/>
                </a:solidFill>
                <a:latin typeface="NikoshBAN" panose="02000000000000000000" pitchFamily="2" charset="0"/>
                <a:cs typeface="NikoshBAN" panose="02000000000000000000" pitchFamily="2" charset="0"/>
                <a:hlinkClick r:id="rId7" tooltip="পল এলেন (পাতার অস্তিত্ব নেই)"/>
              </a:rPr>
              <a:t>পল এলেন</a:t>
            </a:r>
            <a:r>
              <a:rPr lang="as-IN" sz="2800" dirty="0">
                <a:solidFill>
                  <a:schemeClr val="tx2"/>
                </a:solidFill>
                <a:latin typeface="NikoshBAN" panose="02000000000000000000" pitchFamily="2" charset="0"/>
                <a:cs typeface="NikoshBAN" panose="02000000000000000000" pitchFamily="2" charset="0"/>
              </a:rPr>
              <a:t> একসাথে "</a:t>
            </a:r>
            <a:r>
              <a:rPr lang="as-IN" sz="2800" dirty="0">
                <a:solidFill>
                  <a:schemeClr val="tx2"/>
                </a:solidFill>
                <a:latin typeface="NikoshBAN" panose="02000000000000000000" pitchFamily="2" charset="0"/>
                <a:cs typeface="NikoshBAN" panose="02000000000000000000" pitchFamily="2" charset="0"/>
                <a:hlinkClick r:id="rId8" tooltip="মাইক্রোসফট"/>
              </a:rPr>
              <a:t>মাইক্রোসফট</a:t>
            </a:r>
            <a:r>
              <a:rPr lang="as-IN" sz="2800" dirty="0">
                <a:solidFill>
                  <a:schemeClr val="tx2"/>
                </a:solidFill>
                <a:latin typeface="NikoshBAN" panose="02000000000000000000" pitchFamily="2" charset="0"/>
                <a:cs typeface="NikoshBAN" panose="02000000000000000000" pitchFamily="2" charset="0"/>
              </a:rPr>
              <a:t>" কোম্পানির প্রতিষ্ঠা করেন, যেটা পরবর্তীতে পৃথিবীর </a:t>
            </a:r>
            <a:r>
              <a:rPr lang="as-IN" sz="2800" dirty="0" smtClean="0">
                <a:solidFill>
                  <a:schemeClr val="tx2"/>
                </a:solidFill>
                <a:latin typeface="NikoshBAN" panose="02000000000000000000" pitchFamily="2" charset="0"/>
                <a:cs typeface="NikoshBAN" panose="02000000000000000000" pitchFamily="2" charset="0"/>
              </a:rPr>
              <a:t>সবচে</a:t>
            </a:r>
            <a:r>
              <a:rPr lang="en-US" sz="2800" dirty="0" err="1" smtClean="0">
                <a:solidFill>
                  <a:schemeClr val="tx2"/>
                </a:solidFill>
                <a:latin typeface="NikoshBAN" panose="02000000000000000000" pitchFamily="2" charset="0"/>
                <a:cs typeface="NikoshBAN" panose="02000000000000000000" pitchFamily="2" charset="0"/>
              </a:rPr>
              <a:t>য়ে</a:t>
            </a:r>
            <a:r>
              <a:rPr lang="as-IN" sz="2800" dirty="0" smtClean="0">
                <a:solidFill>
                  <a:schemeClr val="tx2"/>
                </a:solidFill>
                <a:latin typeface="NikoshBAN" panose="02000000000000000000" pitchFamily="2" charset="0"/>
                <a:cs typeface="NikoshBAN" panose="02000000000000000000" pitchFamily="2" charset="0"/>
              </a:rPr>
              <a:t> </a:t>
            </a:r>
            <a:r>
              <a:rPr lang="as-IN" sz="2800" dirty="0">
                <a:solidFill>
                  <a:schemeClr val="tx2"/>
                </a:solidFill>
                <a:latin typeface="NikoshBAN" panose="02000000000000000000" pitchFamily="2" charset="0"/>
                <a:cs typeface="NikoshBAN" panose="02000000000000000000" pitchFamily="2" charset="0"/>
              </a:rPr>
              <a:t>বড় পিসি কোম্পানির মর্যাদা </a:t>
            </a:r>
            <a:r>
              <a:rPr lang="as-IN" sz="2800" dirty="0" smtClean="0">
                <a:solidFill>
                  <a:schemeClr val="tx2"/>
                </a:solidFill>
                <a:latin typeface="NikoshBAN" panose="02000000000000000000" pitchFamily="2" charset="0"/>
                <a:cs typeface="NikoshBAN" panose="02000000000000000000" pitchFamily="2" charset="0"/>
              </a:rPr>
              <a:t>পা</a:t>
            </a:r>
            <a:r>
              <a:rPr lang="en-US" sz="2800" dirty="0">
                <a:solidFill>
                  <a:schemeClr val="tx2"/>
                </a:solidFill>
                <a:latin typeface="NikoshBAN" panose="02000000000000000000" pitchFamily="2" charset="0"/>
                <a:cs typeface="NikoshBAN" panose="02000000000000000000" pitchFamily="2" charset="0"/>
              </a:rPr>
              <a:t>য়</a:t>
            </a:r>
            <a:r>
              <a:rPr lang="as-IN" sz="2800" dirty="0" smtClean="0">
                <a:solidFill>
                  <a:schemeClr val="tx2"/>
                </a:solidFill>
                <a:latin typeface="NikoshBAN" panose="02000000000000000000" pitchFamily="2" charset="0"/>
                <a:cs typeface="NikoshBAN" panose="02000000000000000000" pitchFamily="2" charset="0"/>
              </a:rPr>
              <a:t>।</a:t>
            </a:r>
            <a:r>
              <a:rPr lang="en-US" sz="2800" dirty="0" smtClean="0">
                <a:solidFill>
                  <a:schemeClr val="tx2"/>
                </a:solidFill>
                <a:latin typeface="NikoshBAN" panose="02000000000000000000" pitchFamily="2" charset="0"/>
                <a:cs typeface="NikoshBAN" panose="02000000000000000000" pitchFamily="2" charset="0"/>
              </a:rPr>
              <a:t> </a:t>
            </a:r>
            <a:r>
              <a:rPr lang="as-IN" sz="2800" dirty="0" smtClean="0">
                <a:solidFill>
                  <a:schemeClr val="tx2"/>
                </a:solidFill>
                <a:latin typeface="NikoshBAN" panose="02000000000000000000" pitchFamily="2" charset="0"/>
                <a:cs typeface="NikoshBAN" panose="02000000000000000000" pitchFamily="2" charset="0"/>
              </a:rPr>
              <a:t>বিল </a:t>
            </a:r>
            <a:r>
              <a:rPr lang="as-IN" sz="2800" dirty="0">
                <a:solidFill>
                  <a:schemeClr val="tx2"/>
                </a:solidFill>
                <a:latin typeface="NikoshBAN" panose="02000000000000000000" pitchFamily="2" charset="0"/>
                <a:cs typeface="NikoshBAN" panose="02000000000000000000" pitchFamily="2" charset="0"/>
              </a:rPr>
              <a:t>গেটস প্রথম বাংলাদেশ সফর করেন ২০০৫ সালে ডিসেম্বর মাসে ৫ তারিখে (সোমবার)। </a:t>
            </a:r>
            <a:r>
              <a:rPr lang="en-US" sz="2800" dirty="0" smtClean="0">
                <a:solidFill>
                  <a:schemeClr val="tx2"/>
                </a:solidFill>
                <a:latin typeface="NikoshBAN" panose="02000000000000000000" pitchFamily="2" charset="0"/>
                <a:cs typeface="NikoshBAN" panose="02000000000000000000" pitchFamily="2" charset="0"/>
              </a:rPr>
              <a:t>  </a:t>
            </a:r>
            <a:endParaRPr lang="as-IN" sz="2800" dirty="0">
              <a:solidFill>
                <a:schemeClr val="tx2"/>
              </a:solidFill>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rotWithShape="1">
          <a:blip r:embed="rId9"/>
          <a:srcRect l="77206" t="8929" r="3010" b="9191"/>
          <a:stretch/>
        </p:blipFill>
        <p:spPr>
          <a:xfrm>
            <a:off x="883647" y="384624"/>
            <a:ext cx="2574167" cy="5989705"/>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750840450"/>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656216" y="680931"/>
            <a:ext cx="5316583" cy="550920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a:r>
              <a:rPr lang="as-IN" sz="3200" dirty="0">
                <a:solidFill>
                  <a:schemeClr val="tx2"/>
                </a:solidFill>
                <a:latin typeface="NikoshBAN" panose="02000000000000000000" pitchFamily="2" charset="0"/>
                <a:cs typeface="NikoshBAN" panose="02000000000000000000" pitchFamily="2" charset="0"/>
              </a:rPr>
              <a:t>টিম বার্নার্স-লি বা স্যার টিমোথি জন "টিম" জন বার্নার্স-লি(</a:t>
            </a:r>
            <a:r>
              <a:rPr lang="as-IN" sz="3200" dirty="0">
                <a:solidFill>
                  <a:schemeClr val="tx2"/>
                </a:solidFill>
                <a:latin typeface="NikoshBAN" panose="02000000000000000000" pitchFamily="2" charset="0"/>
                <a:cs typeface="NikoshBAN" panose="02000000000000000000" pitchFamily="2" charset="0"/>
                <a:hlinkClick r:id="rId2" tooltip="ইংরেজি"/>
              </a:rPr>
              <a:t>ইংরেজি</a:t>
            </a:r>
            <a:r>
              <a:rPr lang="as-IN" sz="3200" dirty="0">
                <a:solidFill>
                  <a:schemeClr val="tx2"/>
                </a:solidFill>
                <a:latin typeface="NikoshBAN" panose="02000000000000000000" pitchFamily="2" charset="0"/>
                <a:cs typeface="NikoshBAN" panose="02000000000000000000" pitchFamily="2" charset="0"/>
              </a:rPr>
              <a:t>:</a:t>
            </a:r>
            <a:r>
              <a:rPr lang="en-US" sz="3200" dirty="0">
                <a:solidFill>
                  <a:schemeClr val="tx2"/>
                </a:solidFill>
                <a:latin typeface="NikoshBAN" panose="02000000000000000000" pitchFamily="2" charset="0"/>
                <a:cs typeface="NikoshBAN" panose="02000000000000000000" pitchFamily="2" charset="0"/>
              </a:rPr>
              <a:t>Tim Berners-Lee) (</a:t>
            </a:r>
            <a:r>
              <a:rPr lang="as-IN" sz="3200" dirty="0">
                <a:solidFill>
                  <a:schemeClr val="tx2"/>
                </a:solidFill>
                <a:latin typeface="NikoshBAN" panose="02000000000000000000" pitchFamily="2" charset="0"/>
                <a:cs typeface="NikoshBAN" panose="02000000000000000000" pitchFamily="2" charset="0"/>
              </a:rPr>
              <a:t>জন্ম জুন ৮,১৯৫৫), এবং </a:t>
            </a:r>
            <a:r>
              <a:rPr lang="en-US" sz="3200" dirty="0" err="1">
                <a:solidFill>
                  <a:schemeClr val="tx2"/>
                </a:solidFill>
                <a:latin typeface="NikoshBAN" panose="02000000000000000000" pitchFamily="2" charset="0"/>
                <a:cs typeface="NikoshBAN" panose="02000000000000000000" pitchFamily="2" charset="0"/>
              </a:rPr>
              <a:t>TimBL</a:t>
            </a:r>
            <a:r>
              <a:rPr lang="en-US" sz="3200" dirty="0">
                <a:solidFill>
                  <a:schemeClr val="tx2"/>
                </a:solidFill>
                <a:latin typeface="NikoshBAN" panose="02000000000000000000" pitchFamily="2" charset="0"/>
                <a:cs typeface="NikoshBAN" panose="02000000000000000000" pitchFamily="2" charset="0"/>
              </a:rPr>
              <a:t> </a:t>
            </a:r>
            <a:r>
              <a:rPr lang="as-IN" sz="3200" dirty="0">
                <a:solidFill>
                  <a:schemeClr val="tx2"/>
                </a:solidFill>
                <a:latin typeface="NikoshBAN" panose="02000000000000000000" pitchFamily="2" charset="0"/>
                <a:cs typeface="NikoshBAN" panose="02000000000000000000" pitchFamily="2" charset="0"/>
              </a:rPr>
              <a:t>নামেও যিনি পরিচিত, যিনি পেশায় একজন ব্রিটিশ পদার্থবিদ, কম্পিউটার বিজ্ঞানী, </a:t>
            </a:r>
            <a:r>
              <a:rPr lang="en-US" sz="3200" dirty="0">
                <a:solidFill>
                  <a:schemeClr val="tx2"/>
                </a:solidFill>
                <a:latin typeface="NikoshBAN" panose="02000000000000000000" pitchFamily="2" charset="0"/>
                <a:cs typeface="NikoshBAN" panose="02000000000000000000" pitchFamily="2" charset="0"/>
              </a:rPr>
              <a:t>MIT </a:t>
            </a:r>
            <a:r>
              <a:rPr lang="as-IN" sz="3200" dirty="0">
                <a:solidFill>
                  <a:schemeClr val="tx2"/>
                </a:solidFill>
                <a:latin typeface="NikoshBAN" panose="02000000000000000000" pitchFamily="2" charset="0"/>
                <a:cs typeface="NikoshBAN" panose="02000000000000000000" pitchFamily="2" charset="0"/>
              </a:rPr>
              <a:t>অধ্যাপক, এবং </a:t>
            </a:r>
            <a:r>
              <a:rPr lang="as-IN" sz="3200" dirty="0" smtClean="0">
                <a:solidFill>
                  <a:schemeClr val="tx2"/>
                </a:solidFill>
                <a:latin typeface="NikoshBAN" panose="02000000000000000000" pitchFamily="2" charset="0"/>
                <a:cs typeface="NikoshBAN" panose="02000000000000000000" pitchFamily="2" charset="0"/>
              </a:rPr>
              <a:t>(</a:t>
            </a:r>
            <a:r>
              <a:rPr lang="en-US" sz="3200" dirty="0" smtClean="0">
                <a:solidFill>
                  <a:schemeClr val="tx2"/>
                </a:solidFill>
                <a:latin typeface="NikoshBAN" panose="02000000000000000000" pitchFamily="2" charset="0"/>
                <a:cs typeface="NikoshBAN" panose="02000000000000000000" pitchFamily="2" charset="0"/>
              </a:rPr>
              <a:t>www</a:t>
            </a:r>
            <a:r>
              <a:rPr lang="as-IN" sz="3200" dirty="0" smtClean="0">
                <a:solidFill>
                  <a:schemeClr val="tx2"/>
                </a:solidFill>
                <a:latin typeface="NikoshBAN" panose="02000000000000000000" pitchFamily="2" charset="0"/>
                <a:cs typeface="NikoshBAN" panose="02000000000000000000" pitchFamily="2" charset="0"/>
              </a:rPr>
              <a:t>) ও</a:t>
            </a:r>
            <a:r>
              <a:rPr lang="en-US" sz="3200" dirty="0" err="1" smtClean="0">
                <a:solidFill>
                  <a:schemeClr val="tx2"/>
                </a:solidFill>
                <a:latin typeface="NikoshBAN" panose="02000000000000000000" pitchFamily="2" charset="0"/>
                <a:cs typeface="NikoshBAN" panose="02000000000000000000" pitchFamily="2" charset="0"/>
              </a:rPr>
              <a:t>য়া</a:t>
            </a:r>
            <a:r>
              <a:rPr lang="as-IN" sz="3200" dirty="0" smtClean="0">
                <a:solidFill>
                  <a:schemeClr val="tx2"/>
                </a:solidFill>
                <a:latin typeface="NikoshBAN" panose="02000000000000000000" pitchFamily="2" charset="0"/>
                <a:cs typeface="NikoshBAN" panose="02000000000000000000" pitchFamily="2" charset="0"/>
              </a:rPr>
              <a:t>র্ল্ড ও</a:t>
            </a:r>
            <a:r>
              <a:rPr lang="en-US" sz="3200" dirty="0" err="1" smtClean="0">
                <a:solidFill>
                  <a:schemeClr val="tx2"/>
                </a:solidFill>
                <a:latin typeface="NikoshBAN" panose="02000000000000000000" pitchFamily="2" charset="0"/>
                <a:cs typeface="NikoshBAN" panose="02000000000000000000" pitchFamily="2" charset="0"/>
              </a:rPr>
              <a:t>য়া</a:t>
            </a:r>
            <a:r>
              <a:rPr lang="as-IN" sz="3200" dirty="0" smtClean="0">
                <a:solidFill>
                  <a:schemeClr val="tx2"/>
                </a:solidFill>
                <a:latin typeface="NikoshBAN" panose="02000000000000000000" pitchFamily="2" charset="0"/>
                <a:cs typeface="NikoshBAN" panose="02000000000000000000" pitchFamily="2" charset="0"/>
              </a:rPr>
              <a:t>ইড ও</a:t>
            </a:r>
            <a:r>
              <a:rPr lang="en-US" sz="3200" dirty="0" err="1" smtClean="0">
                <a:solidFill>
                  <a:schemeClr val="tx2"/>
                </a:solidFill>
                <a:latin typeface="NikoshBAN" panose="02000000000000000000" pitchFamily="2" charset="0"/>
                <a:cs typeface="NikoshBAN" panose="02000000000000000000" pitchFamily="2" charset="0"/>
              </a:rPr>
              <a:t>য়ে</a:t>
            </a:r>
            <a:r>
              <a:rPr lang="as-IN" sz="3200" dirty="0" smtClean="0">
                <a:solidFill>
                  <a:schemeClr val="tx2"/>
                </a:solidFill>
                <a:latin typeface="NikoshBAN" panose="02000000000000000000" pitchFamily="2" charset="0"/>
                <a:cs typeface="NikoshBAN" panose="02000000000000000000" pitchFamily="2" charset="0"/>
              </a:rPr>
              <a:t>বের </a:t>
            </a:r>
            <a:r>
              <a:rPr lang="as-IN" sz="3200" dirty="0">
                <a:solidFill>
                  <a:schemeClr val="tx2"/>
                </a:solidFill>
                <a:latin typeface="NikoshBAN" panose="02000000000000000000" pitchFamily="2" charset="0"/>
                <a:cs typeface="NikoshBAN" panose="02000000000000000000" pitchFamily="2" charset="0"/>
              </a:rPr>
              <a:t>জনক এবং </a:t>
            </a:r>
            <a:r>
              <a:rPr lang="as-IN" sz="3200" dirty="0" smtClean="0">
                <a:solidFill>
                  <a:schemeClr val="tx2"/>
                </a:solidFill>
                <a:latin typeface="NikoshBAN" panose="02000000000000000000" pitchFamily="2" charset="0"/>
                <a:cs typeface="NikoshBAN" panose="02000000000000000000" pitchFamily="2" charset="0"/>
                <a:hlinkClick r:id="rId3" tooltip="ওয়ার্ল্ড ওয়াইড ওয়েব কনসোর্টিয়াম"/>
              </a:rPr>
              <a:t>ও</a:t>
            </a:r>
            <a:r>
              <a:rPr lang="en-US" sz="3200" dirty="0" err="1" smtClean="0">
                <a:solidFill>
                  <a:schemeClr val="tx2"/>
                </a:solidFill>
                <a:latin typeface="NikoshBAN" panose="02000000000000000000" pitchFamily="2" charset="0"/>
                <a:cs typeface="NikoshBAN" panose="02000000000000000000" pitchFamily="2" charset="0"/>
                <a:hlinkClick r:id="rId3" tooltip="ওয়ার্ল্ড ওয়াইড ওয়েব কনসোর্টিয়াম"/>
              </a:rPr>
              <a:t>য়া</a:t>
            </a:r>
            <a:r>
              <a:rPr lang="as-IN" sz="3200" dirty="0" smtClean="0">
                <a:solidFill>
                  <a:schemeClr val="tx2"/>
                </a:solidFill>
                <a:latin typeface="NikoshBAN" panose="02000000000000000000" pitchFamily="2" charset="0"/>
                <a:cs typeface="NikoshBAN" panose="02000000000000000000" pitchFamily="2" charset="0"/>
                <a:hlinkClick r:id="rId3" tooltip="ওয়ার্ল্ড ওয়াইড ওয়েব কনসোর্টিয়াম"/>
              </a:rPr>
              <a:t>র্ল্ড ও</a:t>
            </a:r>
            <a:r>
              <a:rPr lang="en-US" sz="3200" dirty="0" err="1" smtClean="0">
                <a:solidFill>
                  <a:schemeClr val="tx2"/>
                </a:solidFill>
                <a:latin typeface="NikoshBAN" panose="02000000000000000000" pitchFamily="2" charset="0"/>
                <a:cs typeface="NikoshBAN" panose="02000000000000000000" pitchFamily="2" charset="0"/>
                <a:hlinkClick r:id="rId3" tooltip="ওয়ার্ল্ড ওয়াইড ওয়েব কনসোর্টিয়াম"/>
              </a:rPr>
              <a:t>য়া</a:t>
            </a:r>
            <a:r>
              <a:rPr lang="as-IN" sz="3200" dirty="0" smtClean="0">
                <a:solidFill>
                  <a:schemeClr val="tx2"/>
                </a:solidFill>
                <a:latin typeface="NikoshBAN" panose="02000000000000000000" pitchFamily="2" charset="0"/>
                <a:cs typeface="NikoshBAN" panose="02000000000000000000" pitchFamily="2" charset="0"/>
                <a:hlinkClick r:id="rId3" tooltip="ওয়ার্ল্ড ওয়াইড ওয়েব কনসোর্টিয়াম"/>
              </a:rPr>
              <a:t>ইড ও</a:t>
            </a:r>
            <a:r>
              <a:rPr lang="en-US" sz="3200" dirty="0" err="1" smtClean="0">
                <a:solidFill>
                  <a:schemeClr val="tx2"/>
                </a:solidFill>
                <a:latin typeface="NikoshBAN" panose="02000000000000000000" pitchFamily="2" charset="0"/>
                <a:cs typeface="NikoshBAN" panose="02000000000000000000" pitchFamily="2" charset="0"/>
                <a:hlinkClick r:id="rId3" tooltip="ওয়ার্ল্ড ওয়াইড ওয়েব কনসোর্টিয়াম"/>
              </a:rPr>
              <a:t>য়ে</a:t>
            </a:r>
            <a:r>
              <a:rPr lang="as-IN" sz="3200" dirty="0" smtClean="0">
                <a:solidFill>
                  <a:schemeClr val="tx2"/>
                </a:solidFill>
                <a:latin typeface="NikoshBAN" panose="02000000000000000000" pitchFamily="2" charset="0"/>
                <a:cs typeface="NikoshBAN" panose="02000000000000000000" pitchFamily="2" charset="0"/>
                <a:hlinkClick r:id="rId3" tooltip="ওয়ার্ল্ড ওয়াইড ওয়েব কনসোর্টিয়াম"/>
              </a:rPr>
              <a:t>ব কনসোর্টি</a:t>
            </a:r>
            <a:r>
              <a:rPr lang="en-US" sz="3200" dirty="0" err="1" smtClean="0">
                <a:solidFill>
                  <a:schemeClr val="tx2"/>
                </a:solidFill>
                <a:latin typeface="NikoshBAN" panose="02000000000000000000" pitchFamily="2" charset="0"/>
                <a:cs typeface="NikoshBAN" panose="02000000000000000000" pitchFamily="2" charset="0"/>
                <a:hlinkClick r:id="rId3" tooltip="ওয়ার্ল্ড ওয়াইড ওয়েব কনসোর্টিয়াম"/>
              </a:rPr>
              <a:t>য়া</a:t>
            </a:r>
            <a:r>
              <a:rPr lang="as-IN" sz="3200" dirty="0" smtClean="0">
                <a:solidFill>
                  <a:schemeClr val="tx2"/>
                </a:solidFill>
                <a:latin typeface="NikoshBAN" panose="02000000000000000000" pitchFamily="2" charset="0"/>
                <a:cs typeface="NikoshBAN" panose="02000000000000000000" pitchFamily="2" charset="0"/>
                <a:hlinkClick r:id="rId3" tooltip="ওয়ার্ল্ড ওয়াইড ওয়েব কনসোর্টিয়াম"/>
              </a:rPr>
              <a:t>মের</a:t>
            </a:r>
            <a:r>
              <a:rPr lang="as-IN" sz="3200" dirty="0">
                <a:solidFill>
                  <a:schemeClr val="tx2"/>
                </a:solidFill>
                <a:latin typeface="NikoshBAN" panose="02000000000000000000" pitchFamily="2" charset="0"/>
                <a:cs typeface="NikoshBAN" panose="02000000000000000000" pitchFamily="2" charset="0"/>
              </a:rPr>
              <a:t> পরিচালক। তিনি </a:t>
            </a:r>
            <a:r>
              <a:rPr lang="as-IN" sz="3200" dirty="0" smtClean="0">
                <a:solidFill>
                  <a:schemeClr val="tx2"/>
                </a:solidFill>
                <a:latin typeface="NikoshBAN" panose="02000000000000000000" pitchFamily="2" charset="0"/>
                <a:cs typeface="NikoshBAN" panose="02000000000000000000" pitchFamily="2" charset="0"/>
              </a:rPr>
              <a:t>ও</a:t>
            </a:r>
            <a:r>
              <a:rPr lang="en-US" sz="3200" dirty="0" err="1" smtClean="0">
                <a:solidFill>
                  <a:schemeClr val="tx2"/>
                </a:solidFill>
                <a:latin typeface="NikoshBAN" panose="02000000000000000000" pitchFamily="2" charset="0"/>
                <a:cs typeface="NikoshBAN" panose="02000000000000000000" pitchFamily="2" charset="0"/>
              </a:rPr>
              <a:t>য়া</a:t>
            </a:r>
            <a:r>
              <a:rPr lang="as-IN" sz="3200" dirty="0" smtClean="0">
                <a:solidFill>
                  <a:schemeClr val="tx2"/>
                </a:solidFill>
                <a:latin typeface="NikoshBAN" panose="02000000000000000000" pitchFamily="2" charset="0"/>
                <a:cs typeface="NikoshBAN" panose="02000000000000000000" pitchFamily="2" charset="0"/>
              </a:rPr>
              <a:t>র্ল্ড ও</a:t>
            </a:r>
            <a:r>
              <a:rPr lang="en-US" sz="3200" dirty="0" err="1" smtClean="0">
                <a:solidFill>
                  <a:schemeClr val="tx2"/>
                </a:solidFill>
                <a:latin typeface="NikoshBAN" panose="02000000000000000000" pitchFamily="2" charset="0"/>
                <a:cs typeface="NikoshBAN" panose="02000000000000000000" pitchFamily="2" charset="0"/>
              </a:rPr>
              <a:t>য়া</a:t>
            </a:r>
            <a:r>
              <a:rPr lang="as-IN" sz="3200" dirty="0" smtClean="0">
                <a:solidFill>
                  <a:schemeClr val="tx2"/>
                </a:solidFill>
                <a:latin typeface="NikoshBAN" panose="02000000000000000000" pitchFamily="2" charset="0"/>
                <a:cs typeface="NikoshBAN" panose="02000000000000000000" pitchFamily="2" charset="0"/>
              </a:rPr>
              <a:t>ইড ও</a:t>
            </a:r>
            <a:r>
              <a:rPr lang="en-US" sz="3200" dirty="0" err="1" smtClean="0">
                <a:solidFill>
                  <a:schemeClr val="tx2"/>
                </a:solidFill>
                <a:latin typeface="NikoshBAN" panose="02000000000000000000" pitchFamily="2" charset="0"/>
                <a:cs typeface="NikoshBAN" panose="02000000000000000000" pitchFamily="2" charset="0"/>
              </a:rPr>
              <a:t>য়ে</a:t>
            </a:r>
            <a:r>
              <a:rPr lang="as-IN" sz="3200" dirty="0" smtClean="0">
                <a:solidFill>
                  <a:schemeClr val="tx2"/>
                </a:solidFill>
                <a:latin typeface="NikoshBAN" panose="02000000000000000000" pitchFamily="2" charset="0"/>
                <a:cs typeface="NikoshBAN" panose="02000000000000000000" pitchFamily="2" charset="0"/>
              </a:rPr>
              <a:t>ব </a:t>
            </a:r>
            <a:r>
              <a:rPr lang="as-IN" sz="3200" dirty="0">
                <a:solidFill>
                  <a:schemeClr val="tx2"/>
                </a:solidFill>
                <a:latin typeface="NikoshBAN" panose="02000000000000000000" pitchFamily="2" charset="0"/>
                <a:cs typeface="NikoshBAN" panose="02000000000000000000" pitchFamily="2" charset="0"/>
              </a:rPr>
              <a:t>ফাউন্ডেশনের প্রতিষ্ঠাতা</a:t>
            </a:r>
            <a:r>
              <a:rPr lang="as-IN" sz="3200" dirty="0" smtClean="0">
                <a:solidFill>
                  <a:schemeClr val="tx2"/>
                </a:solidFill>
                <a:latin typeface="NikoshBAN" panose="02000000000000000000" pitchFamily="2" charset="0"/>
                <a:cs typeface="NikoshBAN" panose="02000000000000000000" pitchFamily="2" charset="0"/>
              </a:rPr>
              <a:t>।</a:t>
            </a:r>
            <a:r>
              <a:rPr lang="en-US" sz="3200" dirty="0" smtClean="0">
                <a:solidFill>
                  <a:schemeClr val="tx2"/>
                </a:solidFill>
                <a:latin typeface="NikoshBAN" panose="02000000000000000000" pitchFamily="2" charset="0"/>
                <a:cs typeface="NikoshBAN" panose="02000000000000000000" pitchFamily="2" charset="0"/>
              </a:rPr>
              <a:t> </a:t>
            </a:r>
            <a:endParaRPr lang="en-US" sz="3200" dirty="0">
              <a:solidFill>
                <a:schemeClr val="tx2"/>
              </a:solidFill>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rotWithShape="1">
          <a:blip r:embed="rId4"/>
          <a:srcRect l="77140" t="10089" r="2981" b="5625"/>
          <a:stretch/>
        </p:blipFill>
        <p:spPr>
          <a:xfrm>
            <a:off x="1136468" y="352697"/>
            <a:ext cx="3383279" cy="6165669"/>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745199702"/>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245428" y="640080"/>
            <a:ext cx="7289074" cy="526297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a:r>
              <a:rPr lang="as-IN" sz="2800" dirty="0">
                <a:solidFill>
                  <a:schemeClr val="tx2"/>
                </a:solidFill>
                <a:latin typeface="NikoshBAN" panose="02000000000000000000" pitchFamily="2" charset="0"/>
                <a:cs typeface="NikoshBAN" panose="02000000000000000000" pitchFamily="2" charset="0"/>
              </a:rPr>
              <a:t>মার্ক জাকারবার্গ, মার্ক জুকারবার্গ বা মার্ক যুকারবার্গ (</a:t>
            </a:r>
            <a:r>
              <a:rPr lang="as-IN" sz="2800" dirty="0">
                <a:solidFill>
                  <a:schemeClr val="tx2"/>
                </a:solidFill>
                <a:latin typeface="NikoshBAN" panose="02000000000000000000" pitchFamily="2" charset="0"/>
                <a:cs typeface="NikoshBAN" panose="02000000000000000000" pitchFamily="2" charset="0"/>
                <a:hlinkClick r:id="rId2" tooltip="ইংরেজি ভাষা"/>
              </a:rPr>
              <a:t>ইংরেজি</a:t>
            </a:r>
            <a:r>
              <a:rPr lang="as-IN" sz="2800" dirty="0">
                <a:solidFill>
                  <a:schemeClr val="tx2"/>
                </a:solidFill>
                <a:latin typeface="NikoshBAN" panose="02000000000000000000" pitchFamily="2" charset="0"/>
                <a:cs typeface="NikoshBAN" panose="02000000000000000000" pitchFamily="2" charset="0"/>
              </a:rPr>
              <a:t>: </a:t>
            </a:r>
            <a:r>
              <a:rPr lang="en-US" sz="2800" dirty="0">
                <a:solidFill>
                  <a:schemeClr val="tx2"/>
                </a:solidFill>
                <a:latin typeface="NikoshBAN" panose="02000000000000000000" pitchFamily="2" charset="0"/>
                <a:cs typeface="NikoshBAN" panose="02000000000000000000" pitchFamily="2" charset="0"/>
              </a:rPr>
              <a:t>Mark Elliot Zuckerberg; </a:t>
            </a:r>
            <a:r>
              <a:rPr lang="as-IN" sz="2800" dirty="0">
                <a:solidFill>
                  <a:schemeClr val="tx2"/>
                </a:solidFill>
                <a:latin typeface="NikoshBAN" panose="02000000000000000000" pitchFamily="2" charset="0"/>
                <a:cs typeface="NikoshBAN" panose="02000000000000000000" pitchFamily="2" charset="0"/>
              </a:rPr>
              <a:t>জন্ম: </a:t>
            </a:r>
            <a:r>
              <a:rPr lang="as-IN" sz="2800" dirty="0">
                <a:solidFill>
                  <a:schemeClr val="tx2"/>
                </a:solidFill>
                <a:latin typeface="NikoshBAN" panose="02000000000000000000" pitchFamily="2" charset="0"/>
                <a:cs typeface="NikoshBAN" panose="02000000000000000000" pitchFamily="2" charset="0"/>
                <a:hlinkClick r:id="rId3" tooltip="মে ১৪"/>
              </a:rPr>
              <a:t>১৪ মে</a:t>
            </a:r>
            <a:r>
              <a:rPr lang="as-IN" sz="2800" dirty="0">
                <a:solidFill>
                  <a:schemeClr val="tx2"/>
                </a:solidFill>
                <a:latin typeface="NikoshBAN" panose="02000000000000000000" pitchFamily="2" charset="0"/>
                <a:cs typeface="NikoshBAN" panose="02000000000000000000" pitchFamily="2" charset="0"/>
              </a:rPr>
              <a:t>, ১৯৮৪) একজন আমেরিকান </a:t>
            </a:r>
            <a:r>
              <a:rPr lang="as-IN" sz="2800" dirty="0">
                <a:solidFill>
                  <a:schemeClr val="tx2"/>
                </a:solidFill>
                <a:latin typeface="NikoshBAN" panose="02000000000000000000" pitchFamily="2" charset="0"/>
                <a:cs typeface="NikoshBAN" panose="02000000000000000000" pitchFamily="2" charset="0"/>
                <a:hlinkClick r:id="rId4" tooltip="কম্পিউটার প্রোগ্রামার"/>
              </a:rPr>
              <a:t>কম্পিউটার প্রোগ্রামার</a:t>
            </a:r>
            <a:r>
              <a:rPr lang="as-IN" sz="2800" dirty="0">
                <a:solidFill>
                  <a:schemeClr val="tx2"/>
                </a:solidFill>
                <a:latin typeface="NikoshBAN" panose="02000000000000000000" pitchFamily="2" charset="0"/>
                <a:cs typeface="NikoshBAN" panose="02000000000000000000" pitchFamily="2" charset="0"/>
              </a:rPr>
              <a:t> ও </a:t>
            </a:r>
            <a:r>
              <a:rPr lang="as-IN" sz="2800" dirty="0" smtClean="0">
                <a:solidFill>
                  <a:schemeClr val="tx2"/>
                </a:solidFill>
                <a:latin typeface="NikoshBAN" panose="02000000000000000000" pitchFamily="2" charset="0"/>
                <a:cs typeface="NikoshBAN" panose="02000000000000000000" pitchFamily="2" charset="0"/>
                <a:hlinkClick r:id="rId5" tooltip="সফটওয়্যার ডেভেলপার"/>
              </a:rPr>
              <a:t>সফটও</a:t>
            </a:r>
            <a:r>
              <a:rPr lang="en-US" sz="2800" dirty="0" err="1" smtClean="0">
                <a:solidFill>
                  <a:schemeClr val="tx2"/>
                </a:solidFill>
                <a:latin typeface="NikoshBAN" panose="02000000000000000000" pitchFamily="2" charset="0"/>
                <a:cs typeface="NikoshBAN" panose="02000000000000000000" pitchFamily="2" charset="0"/>
                <a:hlinkClick r:id="rId5" tooltip="সফটওয়্যার ডেভেলপার"/>
              </a:rPr>
              <a:t>য়্যার</a:t>
            </a:r>
            <a:r>
              <a:rPr lang="en-US" sz="2800" dirty="0" smtClean="0">
                <a:solidFill>
                  <a:schemeClr val="tx2"/>
                </a:solidFill>
                <a:latin typeface="NikoshBAN" panose="02000000000000000000" pitchFamily="2" charset="0"/>
                <a:cs typeface="NikoshBAN" panose="02000000000000000000" pitchFamily="2" charset="0"/>
                <a:hlinkClick r:id="rId5" tooltip="সফটওয়্যার ডেভেলপার"/>
              </a:rPr>
              <a:t> </a:t>
            </a:r>
            <a:r>
              <a:rPr lang="as-IN" sz="2800" dirty="0" smtClean="0">
                <a:solidFill>
                  <a:schemeClr val="tx2"/>
                </a:solidFill>
                <a:latin typeface="NikoshBAN" panose="02000000000000000000" pitchFamily="2" charset="0"/>
                <a:cs typeface="NikoshBAN" panose="02000000000000000000" pitchFamily="2" charset="0"/>
                <a:hlinkClick r:id="rId5" tooltip="সফটওয়্যার ডেভেলপার"/>
              </a:rPr>
              <a:t>ডেভেলপার</a:t>
            </a:r>
            <a:r>
              <a:rPr lang="as-IN" sz="2800" dirty="0">
                <a:solidFill>
                  <a:schemeClr val="tx2"/>
                </a:solidFill>
                <a:latin typeface="NikoshBAN" panose="02000000000000000000" pitchFamily="2" charset="0"/>
                <a:cs typeface="NikoshBAN" panose="02000000000000000000" pitchFamily="2" charset="0"/>
              </a:rPr>
              <a:t>। তার পুরো নাম মার্ক </a:t>
            </a:r>
            <a:r>
              <a:rPr lang="as-IN" sz="2800" dirty="0" smtClean="0">
                <a:solidFill>
                  <a:schemeClr val="tx2"/>
                </a:solidFill>
                <a:latin typeface="NikoshBAN" panose="02000000000000000000" pitchFamily="2" charset="0"/>
                <a:cs typeface="NikoshBAN" panose="02000000000000000000" pitchFamily="2" charset="0"/>
              </a:rPr>
              <a:t>এলি</a:t>
            </a:r>
            <a:r>
              <a:rPr lang="en-US" sz="2800" dirty="0">
                <a:solidFill>
                  <a:schemeClr val="tx2"/>
                </a:solidFill>
                <a:latin typeface="NikoshBAN" panose="02000000000000000000" pitchFamily="2" charset="0"/>
                <a:cs typeface="NikoshBAN" panose="02000000000000000000" pitchFamily="2" charset="0"/>
              </a:rPr>
              <a:t>য়</a:t>
            </a:r>
            <a:r>
              <a:rPr lang="as-IN" sz="2800" dirty="0" smtClean="0">
                <a:solidFill>
                  <a:schemeClr val="tx2"/>
                </a:solidFill>
                <a:latin typeface="NikoshBAN" panose="02000000000000000000" pitchFamily="2" charset="0"/>
                <a:cs typeface="NikoshBAN" panose="02000000000000000000" pitchFamily="2" charset="0"/>
              </a:rPr>
              <a:t>ট </a:t>
            </a:r>
            <a:r>
              <a:rPr lang="as-IN" sz="2800" dirty="0">
                <a:solidFill>
                  <a:schemeClr val="tx2"/>
                </a:solidFill>
                <a:latin typeface="NikoshBAN" panose="02000000000000000000" pitchFamily="2" charset="0"/>
                <a:cs typeface="NikoshBAN" panose="02000000000000000000" pitchFamily="2" charset="0"/>
              </a:rPr>
              <a:t>জাকারবার্গ। যার আসল পরিচিতি হল </a:t>
            </a:r>
            <a:r>
              <a:rPr lang="as-IN" sz="2800" dirty="0" smtClean="0">
                <a:solidFill>
                  <a:schemeClr val="tx2"/>
                </a:solidFill>
                <a:latin typeface="NikoshBAN" panose="02000000000000000000" pitchFamily="2" charset="0"/>
                <a:cs typeface="NikoshBAN" panose="02000000000000000000" pitchFamily="2" charset="0"/>
              </a:rPr>
              <a:t>জনপ্রি</a:t>
            </a:r>
            <a:r>
              <a:rPr lang="en-US" sz="2800" dirty="0" smtClean="0">
                <a:solidFill>
                  <a:schemeClr val="tx2"/>
                </a:solidFill>
                <a:latin typeface="NikoshBAN" panose="02000000000000000000" pitchFamily="2" charset="0"/>
                <a:cs typeface="NikoshBAN" panose="02000000000000000000" pitchFamily="2" charset="0"/>
              </a:rPr>
              <a:t>য়</a:t>
            </a:r>
            <a:r>
              <a:rPr lang="as-IN" sz="2800" dirty="0">
                <a:solidFill>
                  <a:schemeClr val="tx2"/>
                </a:solidFill>
                <a:latin typeface="NikoshBAN" panose="02000000000000000000" pitchFamily="2" charset="0"/>
                <a:cs typeface="NikoshBAN" panose="02000000000000000000" pitchFamily="2" charset="0"/>
              </a:rPr>
              <a:t> </a:t>
            </a:r>
            <a:r>
              <a:rPr lang="as-IN" sz="2800" dirty="0">
                <a:solidFill>
                  <a:schemeClr val="tx2"/>
                </a:solidFill>
                <a:latin typeface="NikoshBAN" panose="02000000000000000000" pitchFamily="2" charset="0"/>
                <a:cs typeface="NikoshBAN" panose="02000000000000000000" pitchFamily="2" charset="0"/>
                <a:hlinkClick r:id="rId6" tooltip="সামাজিক যোগাযোগ"/>
              </a:rPr>
              <a:t>সামাজিক যোগাযোগ</a:t>
            </a:r>
            <a:r>
              <a:rPr lang="as-IN" sz="2800" dirty="0">
                <a:solidFill>
                  <a:schemeClr val="tx2"/>
                </a:solidFill>
                <a:latin typeface="NikoshBAN" panose="02000000000000000000" pitchFamily="2" charset="0"/>
                <a:cs typeface="NikoshBAN" panose="02000000000000000000" pitchFamily="2" charset="0"/>
              </a:rPr>
              <a:t> </a:t>
            </a:r>
            <a:r>
              <a:rPr lang="as-IN" sz="2800" dirty="0" smtClean="0">
                <a:solidFill>
                  <a:schemeClr val="tx2"/>
                </a:solidFill>
                <a:latin typeface="NikoshBAN" panose="02000000000000000000" pitchFamily="2" charset="0"/>
                <a:cs typeface="NikoshBAN" panose="02000000000000000000" pitchFamily="2" charset="0"/>
              </a:rPr>
              <a:t>ও</a:t>
            </a:r>
            <a:r>
              <a:rPr lang="en-US" sz="2800" dirty="0" err="1" smtClean="0">
                <a:solidFill>
                  <a:schemeClr val="tx2"/>
                </a:solidFill>
                <a:latin typeface="NikoshBAN" panose="02000000000000000000" pitchFamily="2" charset="0"/>
                <a:cs typeface="NikoshBAN" panose="02000000000000000000" pitchFamily="2" charset="0"/>
              </a:rPr>
              <a:t>য়ে</a:t>
            </a:r>
            <a:r>
              <a:rPr lang="as-IN" sz="2800" dirty="0" smtClean="0">
                <a:solidFill>
                  <a:schemeClr val="tx2"/>
                </a:solidFill>
                <a:latin typeface="NikoshBAN" panose="02000000000000000000" pitchFamily="2" charset="0"/>
                <a:cs typeface="NikoshBAN" panose="02000000000000000000" pitchFamily="2" charset="0"/>
              </a:rPr>
              <a:t>বসাইট</a:t>
            </a:r>
            <a:r>
              <a:rPr lang="as-IN" sz="2800" dirty="0">
                <a:solidFill>
                  <a:schemeClr val="tx2"/>
                </a:solidFill>
                <a:latin typeface="NikoshBAN" panose="02000000000000000000" pitchFamily="2" charset="0"/>
                <a:cs typeface="NikoshBAN" panose="02000000000000000000" pitchFamily="2" charset="0"/>
              </a:rPr>
              <a:t> </a:t>
            </a:r>
            <a:r>
              <a:rPr lang="as-IN" sz="2800" dirty="0">
                <a:solidFill>
                  <a:schemeClr val="tx2"/>
                </a:solidFill>
                <a:latin typeface="NikoshBAN" panose="02000000000000000000" pitchFamily="2" charset="0"/>
                <a:cs typeface="NikoshBAN" panose="02000000000000000000" pitchFamily="2" charset="0"/>
                <a:hlinkClick r:id="rId7" tooltip="ফেইসবুক"/>
              </a:rPr>
              <a:t>ফেইসবুক</a:t>
            </a:r>
            <a:r>
              <a:rPr lang="as-IN" sz="2800" dirty="0">
                <a:solidFill>
                  <a:schemeClr val="tx2"/>
                </a:solidFill>
                <a:latin typeface="NikoshBAN" panose="02000000000000000000" pitchFamily="2" charset="0"/>
                <a:cs typeface="NikoshBAN" panose="02000000000000000000" pitchFamily="2" charset="0"/>
              </a:rPr>
              <a:t> প্রতিষ্ঠাতা হিসেবে। তিনি বর্তমানে ফেইসবুকের প্রধান নির্বাহী কর্মকর্তা এবং প্রেসিডেন্ট। জাকারবার্গ এবং তার </a:t>
            </a:r>
            <a:r>
              <a:rPr lang="as-IN" sz="2800" dirty="0" smtClean="0">
                <a:solidFill>
                  <a:schemeClr val="tx2"/>
                </a:solidFill>
                <a:latin typeface="NikoshBAN" panose="02000000000000000000" pitchFamily="2" charset="0"/>
                <a:cs typeface="NikoshBAN" panose="02000000000000000000" pitchFamily="2" charset="0"/>
              </a:rPr>
              <a:t>ক</a:t>
            </a:r>
            <a:r>
              <a:rPr lang="en-US" sz="2800" dirty="0" err="1" smtClean="0">
                <a:solidFill>
                  <a:schemeClr val="tx2"/>
                </a:solidFill>
                <a:latin typeface="NikoshBAN" panose="02000000000000000000" pitchFamily="2" charset="0"/>
                <a:cs typeface="NikoshBAN" panose="02000000000000000000" pitchFamily="2" charset="0"/>
              </a:rPr>
              <a:t>য়ে</a:t>
            </a:r>
            <a:r>
              <a:rPr lang="as-IN" sz="2800" dirty="0" smtClean="0">
                <a:solidFill>
                  <a:schemeClr val="tx2"/>
                </a:solidFill>
                <a:latin typeface="NikoshBAN" panose="02000000000000000000" pitchFamily="2" charset="0"/>
                <a:cs typeface="NikoshBAN" panose="02000000000000000000" pitchFamily="2" charset="0"/>
              </a:rPr>
              <a:t>কজন </a:t>
            </a:r>
            <a:r>
              <a:rPr lang="as-IN" sz="2800" dirty="0">
                <a:solidFill>
                  <a:schemeClr val="tx2"/>
                </a:solidFill>
                <a:latin typeface="NikoshBAN" panose="02000000000000000000" pitchFamily="2" charset="0"/>
                <a:cs typeface="NikoshBAN" panose="02000000000000000000" pitchFamily="2" charset="0"/>
              </a:rPr>
              <a:t>সহপাঠী মিলে ২০০৪ সালে এটিকে একটি ব্যক্তি মালিকানা প্রতিষ্ঠান হিসেবে প্রতিষ্ঠা করেন যখন তিনি </a:t>
            </a:r>
            <a:r>
              <a:rPr lang="as-IN" sz="2800" dirty="0">
                <a:solidFill>
                  <a:schemeClr val="tx2"/>
                </a:solidFill>
                <a:latin typeface="NikoshBAN" panose="02000000000000000000" pitchFamily="2" charset="0"/>
                <a:cs typeface="NikoshBAN" panose="02000000000000000000" pitchFamily="2" charset="0"/>
                <a:hlinkClick r:id="rId8" tooltip="হার্ভার্ড বিশ্ববিদ্যালয়"/>
              </a:rPr>
              <a:t>হার্ভার্ড বিশ্ববিদ্যালয়ের</a:t>
            </a:r>
            <a:r>
              <a:rPr lang="as-IN" sz="2800" dirty="0">
                <a:solidFill>
                  <a:schemeClr val="tx2"/>
                </a:solidFill>
                <a:latin typeface="NikoshBAN" panose="02000000000000000000" pitchFamily="2" charset="0"/>
                <a:cs typeface="NikoshBAN" panose="02000000000000000000" pitchFamily="2" charset="0"/>
              </a:rPr>
              <a:t> ছাত্র ছিলেন। মাত্র ২৬ বছর </a:t>
            </a:r>
            <a:r>
              <a:rPr lang="as-IN" sz="2800" dirty="0" smtClean="0">
                <a:solidFill>
                  <a:schemeClr val="tx2"/>
                </a:solidFill>
                <a:latin typeface="NikoshBAN" panose="02000000000000000000" pitchFamily="2" charset="0"/>
                <a:cs typeface="NikoshBAN" panose="02000000000000000000" pitchFamily="2" charset="0"/>
              </a:rPr>
              <a:t>ব</a:t>
            </a:r>
            <a:r>
              <a:rPr lang="en-US" sz="2800" dirty="0">
                <a:solidFill>
                  <a:schemeClr val="tx2"/>
                </a:solidFill>
                <a:latin typeface="NikoshBAN" panose="02000000000000000000" pitchFamily="2" charset="0"/>
                <a:cs typeface="NikoshBAN" panose="02000000000000000000" pitchFamily="2" charset="0"/>
              </a:rPr>
              <a:t>য়</a:t>
            </a:r>
            <a:r>
              <a:rPr lang="as-IN" sz="2800" dirty="0" smtClean="0">
                <a:solidFill>
                  <a:schemeClr val="tx2"/>
                </a:solidFill>
                <a:latin typeface="NikoshBAN" panose="02000000000000000000" pitchFamily="2" charset="0"/>
                <a:cs typeface="NikoshBAN" panose="02000000000000000000" pitchFamily="2" charset="0"/>
              </a:rPr>
              <a:t>সেই </a:t>
            </a:r>
            <a:r>
              <a:rPr lang="as-IN" sz="2800" dirty="0">
                <a:solidFill>
                  <a:schemeClr val="tx2"/>
                </a:solidFill>
                <a:latin typeface="NikoshBAN" panose="02000000000000000000" pitchFamily="2" charset="0"/>
                <a:cs typeface="NikoshBAN" panose="02000000000000000000" pitchFamily="2" charset="0"/>
              </a:rPr>
              <a:t>জাকারবার্গ </a:t>
            </a:r>
            <a:r>
              <a:rPr lang="as-IN" sz="2800" dirty="0">
                <a:solidFill>
                  <a:schemeClr val="tx2"/>
                </a:solidFill>
                <a:latin typeface="NikoshBAN" panose="02000000000000000000" pitchFamily="2" charset="0"/>
                <a:cs typeface="NikoshBAN" panose="02000000000000000000" pitchFamily="2" charset="0"/>
                <a:hlinkClick r:id="rId9" tooltip="টাইম ম্যাগাজিন"/>
              </a:rPr>
              <a:t>টাইম ম্যাগাজিনের</a:t>
            </a:r>
            <a:r>
              <a:rPr lang="as-IN" sz="2800" dirty="0">
                <a:solidFill>
                  <a:schemeClr val="tx2"/>
                </a:solidFill>
                <a:latin typeface="NikoshBAN" panose="02000000000000000000" pitchFamily="2" charset="0"/>
                <a:cs typeface="NikoshBAN" panose="02000000000000000000" pitchFamily="2" charset="0"/>
              </a:rPr>
              <a:t> দৃষ্টিতে </a:t>
            </a:r>
            <a:r>
              <a:rPr lang="as-IN" sz="2800" dirty="0">
                <a:solidFill>
                  <a:schemeClr val="tx2"/>
                </a:solidFill>
                <a:latin typeface="NikoshBAN" panose="02000000000000000000" pitchFamily="2" charset="0"/>
                <a:cs typeface="NikoshBAN" panose="02000000000000000000" pitchFamily="2" charset="0"/>
                <a:hlinkClick r:id="rId10" tooltip="টাইম বর্ষসেরা ব্যক্তিত্ব"/>
              </a:rPr>
              <a:t>বছরের সেরা ব্যক্তিত্বরূপে</a:t>
            </a:r>
            <a:r>
              <a:rPr lang="as-IN" sz="2800" dirty="0">
                <a:solidFill>
                  <a:schemeClr val="tx2"/>
                </a:solidFill>
                <a:latin typeface="NikoshBAN" panose="02000000000000000000" pitchFamily="2" charset="0"/>
                <a:cs typeface="NikoshBAN" panose="02000000000000000000" pitchFamily="2" charset="0"/>
              </a:rPr>
              <a:t> নির্বাচিত </a:t>
            </a:r>
            <a:r>
              <a:rPr lang="as-IN" sz="2800" dirty="0" smtClean="0">
                <a:solidFill>
                  <a:schemeClr val="tx2"/>
                </a:solidFill>
                <a:latin typeface="NikoshBAN" panose="02000000000000000000" pitchFamily="2" charset="0"/>
                <a:cs typeface="NikoshBAN" panose="02000000000000000000" pitchFamily="2" charset="0"/>
              </a:rPr>
              <a:t>হ</a:t>
            </a:r>
            <a:r>
              <a:rPr lang="en-US" sz="2800" dirty="0" err="1" smtClean="0">
                <a:solidFill>
                  <a:schemeClr val="tx2"/>
                </a:solidFill>
                <a:latin typeface="NikoshBAN" panose="02000000000000000000" pitchFamily="2" charset="0"/>
                <a:cs typeface="NikoshBAN" panose="02000000000000000000" pitchFamily="2" charset="0"/>
              </a:rPr>
              <a:t>য়ে</a:t>
            </a:r>
            <a:r>
              <a:rPr lang="as-IN" sz="2800" dirty="0" smtClean="0">
                <a:solidFill>
                  <a:schemeClr val="tx2"/>
                </a:solidFill>
                <a:latin typeface="NikoshBAN" panose="02000000000000000000" pitchFamily="2" charset="0"/>
                <a:cs typeface="NikoshBAN" panose="02000000000000000000" pitchFamily="2" charset="0"/>
              </a:rPr>
              <a:t>ছেন।</a:t>
            </a:r>
            <a:r>
              <a:rPr lang="en-US" sz="2800" dirty="0" smtClean="0">
                <a:solidFill>
                  <a:schemeClr val="tx2"/>
                </a:solidFill>
                <a:latin typeface="NikoshBAN" panose="02000000000000000000" pitchFamily="2" charset="0"/>
                <a:cs typeface="NikoshBAN" panose="02000000000000000000" pitchFamily="2" charset="0"/>
              </a:rPr>
              <a:t>    </a:t>
            </a:r>
            <a:endParaRPr lang="en-US" sz="2800" dirty="0">
              <a:solidFill>
                <a:schemeClr val="tx2"/>
              </a:solidFill>
              <a:latin typeface="NikoshBAN" panose="02000000000000000000" pitchFamily="2" charset="0"/>
              <a:cs typeface="NikoshBAN" panose="02000000000000000000" pitchFamily="2" charset="0"/>
            </a:endParaRPr>
          </a:p>
        </p:txBody>
      </p:sp>
      <p:pic>
        <p:nvPicPr>
          <p:cNvPr id="7" name="Picture 6"/>
          <p:cNvPicPr>
            <a:picLocks noChangeAspect="1"/>
          </p:cNvPicPr>
          <p:nvPr/>
        </p:nvPicPr>
        <p:blipFill rotWithShape="1">
          <a:blip r:embed="rId11"/>
          <a:srcRect l="76237" t="10091" r="3282" b="9016"/>
          <a:stretch/>
        </p:blipFill>
        <p:spPr>
          <a:xfrm>
            <a:off x="705395" y="444136"/>
            <a:ext cx="2664823" cy="5917475"/>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061502315"/>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3187336" y="300445"/>
            <a:ext cx="5394960" cy="1580606"/>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err="1" smtClean="0">
                <a:solidFill>
                  <a:schemeClr val="tx2"/>
                </a:solidFill>
                <a:latin typeface="NikoshBAN" panose="02000000000000000000" pitchFamily="2" charset="0"/>
                <a:cs typeface="NikoshBAN" panose="02000000000000000000" pitchFamily="2" charset="0"/>
              </a:rPr>
              <a:t>জোড়ায়</a:t>
            </a:r>
            <a:r>
              <a:rPr lang="en-US" sz="6600" b="1" dirty="0" smtClean="0">
                <a:solidFill>
                  <a:schemeClr val="tx2"/>
                </a:solidFill>
                <a:latin typeface="NikoshBAN" panose="02000000000000000000" pitchFamily="2" charset="0"/>
                <a:cs typeface="NikoshBAN" panose="02000000000000000000" pitchFamily="2" charset="0"/>
              </a:rPr>
              <a:t> </a:t>
            </a:r>
            <a:r>
              <a:rPr lang="en-US" sz="6600" b="1" dirty="0" err="1" smtClean="0">
                <a:solidFill>
                  <a:schemeClr val="tx2"/>
                </a:solidFill>
                <a:latin typeface="NikoshBAN" panose="02000000000000000000" pitchFamily="2" charset="0"/>
                <a:cs typeface="NikoshBAN" panose="02000000000000000000" pitchFamily="2" charset="0"/>
              </a:rPr>
              <a:t>কাজ</a:t>
            </a:r>
            <a:r>
              <a:rPr lang="en-US" sz="6600" b="1" dirty="0" smtClean="0">
                <a:solidFill>
                  <a:schemeClr val="tx2"/>
                </a:solidFill>
                <a:latin typeface="NikoshBAN" panose="02000000000000000000" pitchFamily="2" charset="0"/>
                <a:cs typeface="NikoshBAN" panose="02000000000000000000" pitchFamily="2" charset="0"/>
              </a:rPr>
              <a:t>  </a:t>
            </a:r>
            <a:endParaRPr lang="en-US" sz="6600" b="1" dirty="0">
              <a:solidFill>
                <a:schemeClr val="tx2"/>
              </a:solidFill>
              <a:latin typeface="NikoshBAN" panose="02000000000000000000" pitchFamily="2" charset="0"/>
              <a:cs typeface="NikoshBAN" panose="02000000000000000000" pitchFamily="2" charset="0"/>
            </a:endParaRPr>
          </a:p>
        </p:txBody>
      </p:sp>
      <p:sp>
        <p:nvSpPr>
          <p:cNvPr id="5" name="Rounded Rectangle 4"/>
          <p:cNvSpPr/>
          <p:nvPr/>
        </p:nvSpPr>
        <p:spPr>
          <a:xfrm>
            <a:off x="1306285" y="4180114"/>
            <a:ext cx="9157063" cy="1293223"/>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smtClean="0">
                <a:solidFill>
                  <a:schemeClr val="tx2"/>
                </a:solidFill>
                <a:latin typeface="NikoshBAN" panose="02000000000000000000" pitchFamily="2" charset="0"/>
                <a:cs typeface="NikoshBAN" panose="02000000000000000000" pitchFamily="2" charset="0"/>
              </a:rPr>
              <a:t>বেতার</a:t>
            </a:r>
            <a:r>
              <a:rPr lang="en-US" sz="4000" b="1" dirty="0" smtClean="0">
                <a:solidFill>
                  <a:schemeClr val="tx2"/>
                </a:solidFill>
                <a:latin typeface="NikoshBAN" panose="02000000000000000000" pitchFamily="2" charset="0"/>
                <a:cs typeface="NikoshBAN" panose="02000000000000000000" pitchFamily="2" charset="0"/>
              </a:rPr>
              <a:t> </a:t>
            </a:r>
            <a:r>
              <a:rPr lang="en-US" sz="4000" b="1" dirty="0" err="1" smtClean="0">
                <a:solidFill>
                  <a:schemeClr val="tx2"/>
                </a:solidFill>
                <a:latin typeface="NikoshBAN" panose="02000000000000000000" pitchFamily="2" charset="0"/>
                <a:cs typeface="NikoshBAN" panose="02000000000000000000" pitchFamily="2" charset="0"/>
              </a:rPr>
              <a:t>যন্ত্রের</a:t>
            </a:r>
            <a:r>
              <a:rPr lang="en-US" sz="4000" b="1" dirty="0" smtClean="0">
                <a:solidFill>
                  <a:schemeClr val="tx2"/>
                </a:solidFill>
                <a:latin typeface="NikoshBAN" panose="02000000000000000000" pitchFamily="2" charset="0"/>
                <a:cs typeface="NikoshBAN" panose="02000000000000000000" pitchFamily="2" charset="0"/>
              </a:rPr>
              <a:t> </a:t>
            </a:r>
            <a:r>
              <a:rPr lang="en-US" sz="4000" b="1" dirty="0" err="1" smtClean="0">
                <a:solidFill>
                  <a:schemeClr val="tx2"/>
                </a:solidFill>
                <a:latin typeface="NikoshBAN" panose="02000000000000000000" pitchFamily="2" charset="0"/>
                <a:cs typeface="NikoshBAN" panose="02000000000000000000" pitchFamily="2" charset="0"/>
              </a:rPr>
              <a:t>আবিষ্কার</a:t>
            </a:r>
            <a:r>
              <a:rPr lang="en-US" sz="4000" b="1" dirty="0" smtClean="0">
                <a:solidFill>
                  <a:schemeClr val="tx2"/>
                </a:solidFill>
                <a:latin typeface="NikoshBAN" panose="02000000000000000000" pitchFamily="2" charset="0"/>
                <a:cs typeface="NikoshBAN" panose="02000000000000000000" pitchFamily="2" charset="0"/>
              </a:rPr>
              <a:t> </a:t>
            </a:r>
            <a:r>
              <a:rPr lang="en-US" sz="4000" b="1" dirty="0" err="1" smtClean="0">
                <a:solidFill>
                  <a:schemeClr val="tx2"/>
                </a:solidFill>
                <a:latin typeface="NikoshBAN" panose="02000000000000000000" pitchFamily="2" charset="0"/>
                <a:cs typeface="NikoshBAN" panose="02000000000000000000" pitchFamily="2" charset="0"/>
              </a:rPr>
              <a:t>সম্পর্কে</a:t>
            </a:r>
            <a:r>
              <a:rPr lang="en-US" sz="4000" b="1" dirty="0" smtClean="0">
                <a:solidFill>
                  <a:schemeClr val="tx2"/>
                </a:solidFill>
                <a:latin typeface="NikoshBAN" panose="02000000000000000000" pitchFamily="2" charset="0"/>
                <a:cs typeface="NikoshBAN" panose="02000000000000000000" pitchFamily="2" charset="0"/>
              </a:rPr>
              <a:t> </a:t>
            </a:r>
            <a:r>
              <a:rPr lang="en-US" sz="4000" b="1" dirty="0" err="1" smtClean="0">
                <a:solidFill>
                  <a:schemeClr val="tx2"/>
                </a:solidFill>
                <a:latin typeface="NikoshBAN" panose="02000000000000000000" pitchFamily="2" charset="0"/>
                <a:cs typeface="NikoshBAN" panose="02000000000000000000" pitchFamily="2" charset="0"/>
              </a:rPr>
              <a:t>বর্ণনা</a:t>
            </a:r>
            <a:r>
              <a:rPr lang="en-US" sz="4000" b="1" dirty="0" smtClean="0">
                <a:solidFill>
                  <a:schemeClr val="tx2"/>
                </a:solidFill>
                <a:latin typeface="NikoshBAN" panose="02000000000000000000" pitchFamily="2" charset="0"/>
                <a:cs typeface="NikoshBAN" panose="02000000000000000000" pitchFamily="2" charset="0"/>
              </a:rPr>
              <a:t> </a:t>
            </a:r>
            <a:r>
              <a:rPr lang="en-US" sz="4000" b="1" dirty="0" err="1" smtClean="0">
                <a:solidFill>
                  <a:schemeClr val="tx2"/>
                </a:solidFill>
                <a:latin typeface="NikoshBAN" panose="02000000000000000000" pitchFamily="2" charset="0"/>
                <a:cs typeface="NikoshBAN" panose="02000000000000000000" pitchFamily="2" charset="0"/>
              </a:rPr>
              <a:t>কর</a:t>
            </a:r>
            <a:r>
              <a:rPr lang="en-US" sz="4000" b="1" dirty="0" smtClean="0">
                <a:solidFill>
                  <a:schemeClr val="tx2"/>
                </a:solidFill>
                <a:latin typeface="NikoshBAN" panose="02000000000000000000" pitchFamily="2" charset="0"/>
                <a:cs typeface="NikoshBAN" panose="02000000000000000000" pitchFamily="2" charset="0"/>
              </a:rPr>
              <a:t>।</a:t>
            </a:r>
            <a:endParaRPr lang="en-US" sz="4000" b="1" dirty="0">
              <a:solidFill>
                <a:schemeClr val="tx2"/>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805187736"/>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4765" y="3406869"/>
            <a:ext cx="8804366" cy="138499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800" dirty="0" smtClean="0">
                <a:solidFill>
                  <a:schemeClr val="tx2"/>
                </a:solidFill>
                <a:latin typeface="NikoshBAN" panose="02000000000000000000" pitchFamily="2" charset="0"/>
                <a:cs typeface="NikoshBAN" panose="02000000000000000000" pitchFamily="2" charset="0"/>
              </a:rPr>
              <a:t>২।</a:t>
            </a:r>
            <a:r>
              <a:rPr lang="as-IN" sz="2800" dirty="0" smtClean="0">
                <a:solidFill>
                  <a:schemeClr val="tx2"/>
                </a:solidFill>
                <a:latin typeface="NikoshBAN" panose="02000000000000000000" pitchFamily="2" charset="0"/>
                <a:cs typeface="NikoshBAN" panose="02000000000000000000" pitchFamily="2" charset="0"/>
              </a:rPr>
              <a:t> </a:t>
            </a:r>
            <a:r>
              <a:rPr lang="as-IN" sz="2800" dirty="0">
                <a:solidFill>
                  <a:schemeClr val="tx2"/>
                </a:solidFill>
                <a:latin typeface="NikoshBAN" panose="02000000000000000000" pitchFamily="2" charset="0"/>
                <a:cs typeface="NikoshBAN" panose="02000000000000000000" pitchFamily="2" charset="0"/>
              </a:rPr>
              <a:t>বেতার তরঙ্গ ব্যবহার করে তথ্য পাঠানো প্রথম সফল বিজ্ঞানীর নাম কী?</a:t>
            </a:r>
          </a:p>
          <a:p>
            <a:r>
              <a:rPr lang="as-IN" sz="2800" dirty="0">
                <a:solidFill>
                  <a:schemeClr val="tx2"/>
                </a:solidFill>
                <a:latin typeface="NikoshBAN" panose="02000000000000000000" pitchFamily="2" charset="0"/>
                <a:cs typeface="NikoshBAN" panose="02000000000000000000" pitchFamily="2" charset="0"/>
              </a:rPr>
              <a:t>ক. ম্যাক্সওয়েল         </a:t>
            </a:r>
            <a:r>
              <a:rPr lang="en-US" sz="2800" dirty="0" smtClean="0">
                <a:solidFill>
                  <a:schemeClr val="tx2"/>
                </a:solidFill>
                <a:latin typeface="NikoshBAN" panose="02000000000000000000" pitchFamily="2" charset="0"/>
                <a:cs typeface="NikoshBAN" panose="02000000000000000000" pitchFamily="2" charset="0"/>
              </a:rPr>
              <a:t>                   </a:t>
            </a:r>
            <a:r>
              <a:rPr lang="as-IN" sz="2800" dirty="0">
                <a:solidFill>
                  <a:schemeClr val="tx2"/>
                </a:solidFill>
                <a:latin typeface="NikoshBAN" panose="02000000000000000000" pitchFamily="2" charset="0"/>
                <a:cs typeface="NikoshBAN" panose="02000000000000000000" pitchFamily="2" charset="0"/>
              </a:rPr>
              <a:t>  খ. জগদীশ চন্দ্র বসু</a:t>
            </a:r>
          </a:p>
          <a:p>
            <a:r>
              <a:rPr lang="as-IN" sz="2800" dirty="0">
                <a:solidFill>
                  <a:schemeClr val="tx2"/>
                </a:solidFill>
                <a:latin typeface="NikoshBAN" panose="02000000000000000000" pitchFamily="2" charset="0"/>
                <a:cs typeface="NikoshBAN" panose="02000000000000000000" pitchFamily="2" charset="0"/>
              </a:rPr>
              <a:t>গ. মার্কনি                </a:t>
            </a:r>
            <a:r>
              <a:rPr lang="en-US" sz="2800" dirty="0" smtClean="0">
                <a:solidFill>
                  <a:schemeClr val="tx2"/>
                </a:solidFill>
                <a:latin typeface="NikoshBAN" panose="02000000000000000000" pitchFamily="2" charset="0"/>
                <a:cs typeface="NikoshBAN" panose="02000000000000000000" pitchFamily="2" charset="0"/>
              </a:rPr>
              <a:t>                 </a:t>
            </a:r>
            <a:r>
              <a:rPr lang="as-IN" sz="2800" dirty="0">
                <a:solidFill>
                  <a:schemeClr val="tx2"/>
                </a:solidFill>
                <a:latin typeface="NikoshBAN" panose="02000000000000000000" pitchFamily="2" charset="0"/>
                <a:cs typeface="NikoshBAN" panose="02000000000000000000" pitchFamily="2" charset="0"/>
              </a:rPr>
              <a:t>   ঘ. স্টিভ জবস</a:t>
            </a:r>
          </a:p>
        </p:txBody>
      </p:sp>
      <p:sp>
        <p:nvSpPr>
          <p:cNvPr id="5" name="TextBox 4"/>
          <p:cNvSpPr txBox="1"/>
          <p:nvPr/>
        </p:nvSpPr>
        <p:spPr>
          <a:xfrm>
            <a:off x="561703" y="4911634"/>
            <a:ext cx="8399417" cy="181588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800" dirty="0" smtClean="0">
                <a:solidFill>
                  <a:schemeClr val="tx2"/>
                </a:solidFill>
                <a:latin typeface="NikoshBAN" panose="02000000000000000000" pitchFamily="2" charset="0"/>
                <a:cs typeface="NikoshBAN" panose="02000000000000000000" pitchFamily="2" charset="0"/>
              </a:rPr>
              <a:t>৩। </a:t>
            </a:r>
            <a:r>
              <a:rPr lang="as-IN" sz="2800" dirty="0" smtClean="0">
                <a:solidFill>
                  <a:schemeClr val="tx2"/>
                </a:solidFill>
                <a:latin typeface="NikoshBAN" panose="02000000000000000000" pitchFamily="2" charset="0"/>
                <a:cs typeface="NikoshBAN" panose="02000000000000000000" pitchFamily="2" charset="0"/>
              </a:rPr>
              <a:t>কোন </a:t>
            </a:r>
            <a:r>
              <a:rPr lang="as-IN" sz="2800" dirty="0">
                <a:solidFill>
                  <a:schemeClr val="tx2"/>
                </a:solidFill>
                <a:latin typeface="NikoshBAN" panose="02000000000000000000" pitchFamily="2" charset="0"/>
                <a:cs typeface="NikoshBAN" panose="02000000000000000000" pitchFamily="2" charset="0"/>
              </a:rPr>
              <a:t>ব্যক্তি চার্লস ব্যাবেজের এনালিটিক্যাল ইঞ্জিনকে কাজে লাগানোর জন্য প্রোগ্রামিংয়ের ধারণা সামনে নিয়ে আসেন?</a:t>
            </a:r>
          </a:p>
          <a:p>
            <a:r>
              <a:rPr lang="as-IN" sz="2800" dirty="0">
                <a:solidFill>
                  <a:schemeClr val="tx2"/>
                </a:solidFill>
                <a:latin typeface="NikoshBAN" panose="02000000000000000000" pitchFamily="2" charset="0"/>
                <a:cs typeface="NikoshBAN" panose="02000000000000000000" pitchFamily="2" charset="0"/>
              </a:rPr>
              <a:t>ক. মার্ক জুকারবার্গ    </a:t>
            </a:r>
            <a:r>
              <a:rPr lang="en-US" sz="2800" dirty="0" smtClean="0">
                <a:solidFill>
                  <a:schemeClr val="tx2"/>
                </a:solidFill>
                <a:latin typeface="NikoshBAN" panose="02000000000000000000" pitchFamily="2" charset="0"/>
                <a:cs typeface="NikoshBAN" panose="02000000000000000000" pitchFamily="2" charset="0"/>
              </a:rPr>
              <a:t>                   </a:t>
            </a:r>
            <a:r>
              <a:rPr lang="as-IN" sz="2800" dirty="0">
                <a:solidFill>
                  <a:schemeClr val="tx2"/>
                </a:solidFill>
                <a:latin typeface="NikoshBAN" panose="02000000000000000000" pitchFamily="2" charset="0"/>
                <a:cs typeface="NikoshBAN" panose="02000000000000000000" pitchFamily="2" charset="0"/>
              </a:rPr>
              <a:t>  খ. স্টিভ জবস</a:t>
            </a:r>
          </a:p>
          <a:p>
            <a:r>
              <a:rPr lang="as-IN" sz="2800" dirty="0">
                <a:solidFill>
                  <a:schemeClr val="tx2"/>
                </a:solidFill>
                <a:latin typeface="NikoshBAN" panose="02000000000000000000" pitchFamily="2" charset="0"/>
                <a:cs typeface="NikoshBAN" panose="02000000000000000000" pitchFamily="2" charset="0"/>
              </a:rPr>
              <a:t>গ. টিম বানার্স লি.        </a:t>
            </a:r>
            <a:r>
              <a:rPr lang="en-US" sz="2800" dirty="0">
                <a:solidFill>
                  <a:schemeClr val="tx2"/>
                </a:solidFill>
                <a:latin typeface="NikoshBAN" panose="02000000000000000000" pitchFamily="2" charset="0"/>
                <a:cs typeface="NikoshBAN" panose="02000000000000000000" pitchFamily="2" charset="0"/>
              </a:rPr>
              <a:t> </a:t>
            </a:r>
            <a:r>
              <a:rPr lang="en-US" sz="2800" dirty="0" smtClean="0">
                <a:solidFill>
                  <a:schemeClr val="tx2"/>
                </a:solidFill>
                <a:latin typeface="NikoshBAN" panose="02000000000000000000" pitchFamily="2" charset="0"/>
                <a:cs typeface="NikoshBAN" panose="02000000000000000000" pitchFamily="2" charset="0"/>
              </a:rPr>
              <a:t>                 ঘ.</a:t>
            </a:r>
            <a:r>
              <a:rPr lang="as-IN" sz="2800" dirty="0" smtClean="0">
                <a:solidFill>
                  <a:schemeClr val="tx2"/>
                </a:solidFill>
                <a:latin typeface="NikoshBAN" panose="02000000000000000000" pitchFamily="2" charset="0"/>
                <a:cs typeface="NikoshBAN" panose="02000000000000000000" pitchFamily="2" charset="0"/>
              </a:rPr>
              <a:t> </a:t>
            </a:r>
            <a:r>
              <a:rPr lang="as-IN" sz="2800" dirty="0">
                <a:solidFill>
                  <a:schemeClr val="tx2"/>
                </a:solidFill>
                <a:latin typeface="NikoshBAN" panose="02000000000000000000" pitchFamily="2" charset="0"/>
                <a:cs typeface="NikoshBAN" panose="02000000000000000000" pitchFamily="2" charset="0"/>
              </a:rPr>
              <a:t>অ্যাডা লাভলেস</a:t>
            </a:r>
          </a:p>
        </p:txBody>
      </p:sp>
      <p:sp>
        <p:nvSpPr>
          <p:cNvPr id="6" name="TextBox 5"/>
          <p:cNvSpPr txBox="1"/>
          <p:nvPr/>
        </p:nvSpPr>
        <p:spPr>
          <a:xfrm>
            <a:off x="574765" y="1771339"/>
            <a:ext cx="9940834" cy="144655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3200" dirty="0" smtClean="0">
                <a:solidFill>
                  <a:schemeClr val="tx2"/>
                </a:solidFill>
                <a:latin typeface="NikoshBAN" panose="02000000000000000000" pitchFamily="2" charset="0"/>
                <a:cs typeface="NikoshBAN" panose="02000000000000000000" pitchFamily="2" charset="0"/>
              </a:rPr>
              <a:t>১। </a:t>
            </a:r>
            <a:r>
              <a:rPr lang="as-IN" sz="2800" dirty="0" smtClean="0">
                <a:solidFill>
                  <a:schemeClr val="tx2"/>
                </a:solidFill>
                <a:latin typeface="NikoshBAN" panose="02000000000000000000" pitchFamily="2" charset="0"/>
                <a:cs typeface="NikoshBAN" panose="02000000000000000000" pitchFamily="2" charset="0"/>
              </a:rPr>
              <a:t>জগদীশ </a:t>
            </a:r>
            <a:r>
              <a:rPr lang="as-IN" sz="2800" dirty="0">
                <a:solidFill>
                  <a:schemeClr val="tx2"/>
                </a:solidFill>
                <a:latin typeface="NikoshBAN" panose="02000000000000000000" pitchFamily="2" charset="0"/>
                <a:cs typeface="NikoshBAN" panose="02000000000000000000" pitchFamily="2" charset="0"/>
              </a:rPr>
              <a:t>চন্দ্র বসু একস্থান থেকে অন্যস্থানে তথ্য পাঠাতে কোনটি ব্যবহার করেন?</a:t>
            </a:r>
          </a:p>
          <a:p>
            <a:r>
              <a:rPr lang="as-IN" sz="2800" dirty="0">
                <a:solidFill>
                  <a:schemeClr val="tx2"/>
                </a:solidFill>
                <a:latin typeface="NikoshBAN" panose="02000000000000000000" pitchFamily="2" charset="0"/>
                <a:cs typeface="NikoshBAN" panose="02000000000000000000" pitchFamily="2" charset="0"/>
              </a:rPr>
              <a:t>ক. অতিদীর্ঘ তরঙ্গ  </a:t>
            </a:r>
            <a:r>
              <a:rPr lang="en-US" sz="2800" dirty="0" smtClean="0">
                <a:solidFill>
                  <a:schemeClr val="tx2"/>
                </a:solidFill>
                <a:latin typeface="NikoshBAN" panose="02000000000000000000" pitchFamily="2" charset="0"/>
                <a:cs typeface="NikoshBAN" panose="02000000000000000000" pitchFamily="2" charset="0"/>
              </a:rPr>
              <a:t>                   </a:t>
            </a:r>
            <a:r>
              <a:rPr lang="as-IN" sz="2800" dirty="0">
                <a:solidFill>
                  <a:schemeClr val="tx2"/>
                </a:solidFill>
                <a:latin typeface="NikoshBAN" panose="02000000000000000000" pitchFamily="2" charset="0"/>
                <a:cs typeface="NikoshBAN" panose="02000000000000000000" pitchFamily="2" charset="0"/>
              </a:rPr>
              <a:t>     খ. অতিক্ষুদ্র তরঙ্গ</a:t>
            </a:r>
          </a:p>
          <a:p>
            <a:r>
              <a:rPr lang="as-IN" sz="2800" dirty="0">
                <a:solidFill>
                  <a:schemeClr val="tx2"/>
                </a:solidFill>
                <a:latin typeface="NikoshBAN" panose="02000000000000000000" pitchFamily="2" charset="0"/>
                <a:cs typeface="NikoshBAN" panose="02000000000000000000" pitchFamily="2" charset="0"/>
              </a:rPr>
              <a:t>গ. ওয়াইফাই             </a:t>
            </a:r>
            <a:r>
              <a:rPr lang="en-US" sz="2800" dirty="0" smtClean="0">
                <a:solidFill>
                  <a:schemeClr val="tx2"/>
                </a:solidFill>
                <a:latin typeface="NikoshBAN" panose="02000000000000000000" pitchFamily="2" charset="0"/>
                <a:cs typeface="NikoshBAN" panose="02000000000000000000" pitchFamily="2" charset="0"/>
              </a:rPr>
              <a:t>                    </a:t>
            </a:r>
            <a:r>
              <a:rPr lang="as-IN" sz="2800" dirty="0" smtClean="0">
                <a:solidFill>
                  <a:schemeClr val="tx2"/>
                </a:solidFill>
                <a:latin typeface="NikoshBAN" panose="02000000000000000000" pitchFamily="2" charset="0"/>
                <a:cs typeface="NikoshBAN" panose="02000000000000000000" pitchFamily="2" charset="0"/>
              </a:rPr>
              <a:t>ঘ</a:t>
            </a:r>
            <a:r>
              <a:rPr lang="as-IN" sz="2800" dirty="0">
                <a:solidFill>
                  <a:schemeClr val="tx2"/>
                </a:solidFill>
                <a:latin typeface="NikoshBAN" panose="02000000000000000000" pitchFamily="2" charset="0"/>
                <a:cs typeface="NikoshBAN" panose="02000000000000000000" pitchFamily="2" charset="0"/>
              </a:rPr>
              <a:t>. ফাইবার অপটিকস</a:t>
            </a:r>
          </a:p>
        </p:txBody>
      </p:sp>
      <p:sp>
        <p:nvSpPr>
          <p:cNvPr id="7" name="Oval 6"/>
          <p:cNvSpPr/>
          <p:nvPr/>
        </p:nvSpPr>
        <p:spPr>
          <a:xfrm>
            <a:off x="3265714" y="117566"/>
            <a:ext cx="4297680" cy="1515291"/>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err="1" smtClean="0">
                <a:solidFill>
                  <a:schemeClr val="tx2"/>
                </a:solidFill>
                <a:latin typeface="NikoshBAN" panose="02000000000000000000" pitchFamily="2" charset="0"/>
                <a:cs typeface="NikoshBAN" panose="02000000000000000000" pitchFamily="2" charset="0"/>
              </a:rPr>
              <a:t>মূল্যায়ন</a:t>
            </a:r>
            <a:r>
              <a:rPr lang="en-US" sz="2400" b="1" dirty="0" smtClean="0">
                <a:solidFill>
                  <a:schemeClr val="tx2"/>
                </a:solidFill>
                <a:latin typeface="NikoshBAN" panose="02000000000000000000" pitchFamily="2" charset="0"/>
                <a:cs typeface="NikoshBAN" panose="02000000000000000000" pitchFamily="2" charset="0"/>
              </a:rPr>
              <a:t> </a:t>
            </a:r>
            <a:endParaRPr lang="en-US" sz="2400" b="1" dirty="0">
              <a:solidFill>
                <a:schemeClr val="tx2"/>
              </a:solidFill>
              <a:latin typeface="NikoshBAN" panose="02000000000000000000" pitchFamily="2" charset="0"/>
              <a:cs typeface="NikoshBAN" panose="02000000000000000000" pitchFamily="2" charset="0"/>
            </a:endParaRPr>
          </a:p>
        </p:txBody>
      </p:sp>
      <p:sp>
        <p:nvSpPr>
          <p:cNvPr id="8" name="Oval 7"/>
          <p:cNvSpPr/>
          <p:nvPr/>
        </p:nvSpPr>
        <p:spPr>
          <a:xfrm>
            <a:off x="561703" y="4250777"/>
            <a:ext cx="431074" cy="406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761411" y="2322387"/>
            <a:ext cx="431074" cy="406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706983" y="5819575"/>
            <a:ext cx="431074" cy="406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892642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circle(in)">
                                      <p:cBhvr>
                                        <p:cTn id="27" dur="2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1000"/>
                                        <p:tgtEl>
                                          <p:spTgt spid="5"/>
                                        </p:tgtEl>
                                      </p:cBhvr>
                                    </p:animEffect>
                                    <p:anim calcmode="lin" valueType="num">
                                      <p:cBhvr>
                                        <p:cTn id="33" dur="1000" fill="hold"/>
                                        <p:tgtEl>
                                          <p:spTgt spid="5"/>
                                        </p:tgtEl>
                                        <p:attrNameLst>
                                          <p:attrName>ppt_x</p:attrName>
                                        </p:attrNameLst>
                                      </p:cBhvr>
                                      <p:tavLst>
                                        <p:tav tm="0">
                                          <p:val>
                                            <p:strVal val="#ppt_x"/>
                                          </p:val>
                                        </p:tav>
                                        <p:tav tm="100000">
                                          <p:val>
                                            <p:strVal val="#ppt_x"/>
                                          </p:val>
                                        </p:tav>
                                      </p:tavLst>
                                    </p:anim>
                                    <p:anim calcmode="lin" valueType="num">
                                      <p:cBhvr>
                                        <p:cTn id="3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circle(in)">
                                      <p:cBhvr>
                                        <p:cTn id="39"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005" y="182881"/>
            <a:ext cx="11652068" cy="6544491"/>
          </a:xfrm>
          <a:prstGeom prst="rect">
            <a:avLst/>
          </a:prstGeom>
        </p:spPr>
      </p:pic>
      <p:sp>
        <p:nvSpPr>
          <p:cNvPr id="4" name="Oval 3"/>
          <p:cNvSpPr/>
          <p:nvPr/>
        </p:nvSpPr>
        <p:spPr>
          <a:xfrm>
            <a:off x="3735975" y="182881"/>
            <a:ext cx="4650377" cy="1580606"/>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err="1" smtClean="0">
                <a:solidFill>
                  <a:schemeClr val="tx2"/>
                </a:solidFill>
                <a:latin typeface="NikoshBAN" panose="02000000000000000000" pitchFamily="2" charset="0"/>
                <a:cs typeface="NikoshBAN" panose="02000000000000000000" pitchFamily="2" charset="0"/>
              </a:rPr>
              <a:t>বাড়ির</a:t>
            </a:r>
            <a:r>
              <a:rPr lang="en-US" sz="6600" b="1" dirty="0" smtClean="0">
                <a:solidFill>
                  <a:schemeClr val="tx2"/>
                </a:solidFill>
                <a:latin typeface="NikoshBAN" panose="02000000000000000000" pitchFamily="2" charset="0"/>
                <a:cs typeface="NikoshBAN" panose="02000000000000000000" pitchFamily="2" charset="0"/>
              </a:rPr>
              <a:t> </a:t>
            </a:r>
            <a:r>
              <a:rPr lang="en-US" sz="6600" b="1" dirty="0" err="1" smtClean="0">
                <a:solidFill>
                  <a:schemeClr val="tx2"/>
                </a:solidFill>
                <a:latin typeface="NikoshBAN" panose="02000000000000000000" pitchFamily="2" charset="0"/>
                <a:cs typeface="NikoshBAN" panose="02000000000000000000" pitchFamily="2" charset="0"/>
              </a:rPr>
              <a:t>কাজ</a:t>
            </a:r>
            <a:r>
              <a:rPr lang="en-US" sz="6600" b="1" dirty="0" smtClean="0">
                <a:solidFill>
                  <a:schemeClr val="tx2"/>
                </a:solidFill>
                <a:latin typeface="NikoshBAN" panose="02000000000000000000" pitchFamily="2" charset="0"/>
                <a:cs typeface="NikoshBAN" panose="02000000000000000000" pitchFamily="2" charset="0"/>
              </a:rPr>
              <a:t> </a:t>
            </a:r>
            <a:endParaRPr lang="en-US" sz="6600" b="1" dirty="0">
              <a:solidFill>
                <a:schemeClr val="tx2"/>
              </a:solidFill>
              <a:latin typeface="NikoshBAN" panose="02000000000000000000" pitchFamily="2" charset="0"/>
              <a:cs typeface="NikoshBAN" panose="02000000000000000000" pitchFamily="2" charset="0"/>
            </a:endParaRPr>
          </a:p>
        </p:txBody>
      </p:sp>
      <p:sp>
        <p:nvSpPr>
          <p:cNvPr id="5" name="Rounded Rectangle 4"/>
          <p:cNvSpPr/>
          <p:nvPr/>
        </p:nvSpPr>
        <p:spPr>
          <a:xfrm>
            <a:off x="1482633" y="5434149"/>
            <a:ext cx="9157063" cy="1293223"/>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smtClean="0">
                <a:solidFill>
                  <a:schemeClr val="tx2"/>
                </a:solidFill>
                <a:latin typeface="NikoshBAN" panose="02000000000000000000" pitchFamily="2" charset="0"/>
                <a:cs typeface="NikoshBAN" panose="02000000000000000000" pitchFamily="2" charset="0"/>
              </a:rPr>
              <a:t>তথ্য</a:t>
            </a:r>
            <a:r>
              <a:rPr lang="en-US" sz="4000" b="1" dirty="0" smtClean="0">
                <a:solidFill>
                  <a:schemeClr val="tx2"/>
                </a:solidFill>
                <a:latin typeface="NikoshBAN" panose="02000000000000000000" pitchFamily="2" charset="0"/>
                <a:cs typeface="NikoshBAN" panose="02000000000000000000" pitchFamily="2" charset="0"/>
              </a:rPr>
              <a:t> ও </a:t>
            </a:r>
            <a:r>
              <a:rPr lang="en-US" sz="4000" b="1" dirty="0" err="1" smtClean="0">
                <a:solidFill>
                  <a:schemeClr val="tx2"/>
                </a:solidFill>
                <a:latin typeface="NikoshBAN" panose="02000000000000000000" pitchFamily="2" charset="0"/>
                <a:cs typeface="NikoshBAN" panose="02000000000000000000" pitchFamily="2" charset="0"/>
              </a:rPr>
              <a:t>যোগাযোগ</a:t>
            </a:r>
            <a:r>
              <a:rPr lang="en-US" sz="4000" b="1" dirty="0" smtClean="0">
                <a:solidFill>
                  <a:schemeClr val="tx2"/>
                </a:solidFill>
                <a:latin typeface="NikoshBAN" panose="02000000000000000000" pitchFamily="2" charset="0"/>
                <a:cs typeface="NikoshBAN" panose="02000000000000000000" pitchFamily="2" charset="0"/>
              </a:rPr>
              <a:t> </a:t>
            </a:r>
            <a:r>
              <a:rPr lang="en-US" sz="4000" b="1" dirty="0" err="1" smtClean="0">
                <a:solidFill>
                  <a:schemeClr val="tx2"/>
                </a:solidFill>
                <a:latin typeface="NikoshBAN" panose="02000000000000000000" pitchFamily="2" charset="0"/>
                <a:cs typeface="NikoshBAN" panose="02000000000000000000" pitchFamily="2" charset="0"/>
              </a:rPr>
              <a:t>প্রযুক্তিতে</a:t>
            </a:r>
            <a:r>
              <a:rPr lang="en-US" sz="4000" b="1" dirty="0" smtClean="0">
                <a:solidFill>
                  <a:schemeClr val="tx2"/>
                </a:solidFill>
                <a:latin typeface="NikoshBAN" panose="02000000000000000000" pitchFamily="2" charset="0"/>
                <a:cs typeface="NikoshBAN" panose="02000000000000000000" pitchFamily="2" charset="0"/>
              </a:rPr>
              <a:t> </a:t>
            </a:r>
            <a:r>
              <a:rPr lang="en-US" sz="4000" b="1" dirty="0" err="1" smtClean="0">
                <a:solidFill>
                  <a:schemeClr val="tx2"/>
                </a:solidFill>
                <a:latin typeface="NikoshBAN" panose="02000000000000000000" pitchFamily="2" charset="0"/>
                <a:cs typeface="NikoshBAN" panose="02000000000000000000" pitchFamily="2" charset="0"/>
              </a:rPr>
              <a:t>সবচেয়ে</a:t>
            </a:r>
            <a:r>
              <a:rPr lang="en-US" sz="4000" b="1" dirty="0" smtClean="0">
                <a:solidFill>
                  <a:schemeClr val="tx2"/>
                </a:solidFill>
                <a:latin typeface="NikoshBAN" panose="02000000000000000000" pitchFamily="2" charset="0"/>
                <a:cs typeface="NikoshBAN" panose="02000000000000000000" pitchFamily="2" charset="0"/>
              </a:rPr>
              <a:t> </a:t>
            </a:r>
            <a:r>
              <a:rPr lang="en-US" sz="4000" b="1" dirty="0" err="1" smtClean="0">
                <a:solidFill>
                  <a:schemeClr val="tx2"/>
                </a:solidFill>
                <a:latin typeface="NikoshBAN" panose="02000000000000000000" pitchFamily="2" charset="0"/>
                <a:cs typeface="NikoshBAN" panose="02000000000000000000" pitchFamily="2" charset="0"/>
              </a:rPr>
              <a:t>বেশি</a:t>
            </a:r>
            <a:r>
              <a:rPr lang="en-US" sz="4000" b="1" dirty="0" smtClean="0">
                <a:solidFill>
                  <a:schemeClr val="tx2"/>
                </a:solidFill>
                <a:latin typeface="NikoshBAN" panose="02000000000000000000" pitchFamily="2" charset="0"/>
                <a:cs typeface="NikoshBAN" panose="02000000000000000000" pitchFamily="2" charset="0"/>
              </a:rPr>
              <a:t> </a:t>
            </a:r>
            <a:r>
              <a:rPr lang="en-US" sz="4000" b="1" dirty="0" err="1" smtClean="0">
                <a:solidFill>
                  <a:schemeClr val="tx2"/>
                </a:solidFill>
                <a:latin typeface="NikoshBAN" panose="02000000000000000000" pitchFamily="2" charset="0"/>
                <a:cs typeface="NikoshBAN" panose="02000000000000000000" pitchFamily="2" charset="0"/>
              </a:rPr>
              <a:t>কার</a:t>
            </a:r>
            <a:r>
              <a:rPr lang="en-US" sz="4000" b="1" dirty="0" smtClean="0">
                <a:solidFill>
                  <a:schemeClr val="tx2"/>
                </a:solidFill>
                <a:latin typeface="NikoshBAN" panose="02000000000000000000" pitchFamily="2" charset="0"/>
                <a:cs typeface="NikoshBAN" panose="02000000000000000000" pitchFamily="2" charset="0"/>
              </a:rPr>
              <a:t> </a:t>
            </a:r>
            <a:r>
              <a:rPr lang="en-US" sz="4000" b="1" dirty="0" err="1" smtClean="0">
                <a:solidFill>
                  <a:schemeClr val="tx2"/>
                </a:solidFill>
                <a:latin typeface="NikoshBAN" panose="02000000000000000000" pitchFamily="2" charset="0"/>
                <a:cs typeface="NikoshBAN" panose="02000000000000000000" pitchFamily="2" charset="0"/>
              </a:rPr>
              <a:t>অবদান</a:t>
            </a:r>
            <a:r>
              <a:rPr lang="en-US" sz="4000" b="1" dirty="0" smtClean="0">
                <a:solidFill>
                  <a:schemeClr val="tx2"/>
                </a:solidFill>
                <a:latin typeface="NikoshBAN" panose="02000000000000000000" pitchFamily="2" charset="0"/>
                <a:cs typeface="NikoshBAN" panose="02000000000000000000" pitchFamily="2" charset="0"/>
              </a:rPr>
              <a:t> </a:t>
            </a:r>
            <a:r>
              <a:rPr lang="en-US" sz="4000" b="1" dirty="0" err="1" smtClean="0">
                <a:solidFill>
                  <a:schemeClr val="tx2"/>
                </a:solidFill>
                <a:latin typeface="NikoshBAN" panose="02000000000000000000" pitchFamily="2" charset="0"/>
                <a:cs typeface="NikoshBAN" panose="02000000000000000000" pitchFamily="2" charset="0"/>
              </a:rPr>
              <a:t>আছে</a:t>
            </a:r>
            <a:r>
              <a:rPr lang="en-US" sz="4000" b="1" dirty="0" smtClean="0">
                <a:solidFill>
                  <a:schemeClr val="tx2"/>
                </a:solidFill>
                <a:latin typeface="NikoshBAN" panose="02000000000000000000" pitchFamily="2" charset="0"/>
                <a:cs typeface="NikoshBAN" panose="02000000000000000000" pitchFamily="2" charset="0"/>
              </a:rPr>
              <a:t> </a:t>
            </a:r>
            <a:r>
              <a:rPr lang="en-US" sz="4000" b="1" dirty="0" err="1" smtClean="0">
                <a:solidFill>
                  <a:schemeClr val="tx2"/>
                </a:solidFill>
                <a:latin typeface="NikoshBAN" panose="02000000000000000000" pitchFamily="2" charset="0"/>
                <a:cs typeface="NikoshBAN" panose="02000000000000000000" pitchFamily="2" charset="0"/>
              </a:rPr>
              <a:t>বলে</a:t>
            </a:r>
            <a:r>
              <a:rPr lang="en-US" sz="4000" b="1" dirty="0" smtClean="0">
                <a:solidFill>
                  <a:schemeClr val="tx2"/>
                </a:solidFill>
                <a:latin typeface="NikoshBAN" panose="02000000000000000000" pitchFamily="2" charset="0"/>
                <a:cs typeface="NikoshBAN" panose="02000000000000000000" pitchFamily="2" charset="0"/>
              </a:rPr>
              <a:t> </a:t>
            </a:r>
            <a:r>
              <a:rPr lang="en-US" sz="4000" b="1" dirty="0" err="1" smtClean="0">
                <a:solidFill>
                  <a:schemeClr val="tx2"/>
                </a:solidFill>
                <a:latin typeface="NikoshBAN" panose="02000000000000000000" pitchFamily="2" charset="0"/>
                <a:cs typeface="NikoshBAN" panose="02000000000000000000" pitchFamily="2" charset="0"/>
              </a:rPr>
              <a:t>তুমি</a:t>
            </a:r>
            <a:r>
              <a:rPr lang="en-US" sz="4000" b="1" dirty="0" smtClean="0">
                <a:solidFill>
                  <a:schemeClr val="tx2"/>
                </a:solidFill>
                <a:latin typeface="NikoshBAN" panose="02000000000000000000" pitchFamily="2" charset="0"/>
                <a:cs typeface="NikoshBAN" panose="02000000000000000000" pitchFamily="2" charset="0"/>
              </a:rPr>
              <a:t> </a:t>
            </a:r>
            <a:r>
              <a:rPr lang="en-US" sz="4000" b="1" dirty="0" err="1" smtClean="0">
                <a:solidFill>
                  <a:schemeClr val="tx2"/>
                </a:solidFill>
                <a:latin typeface="NikoshBAN" panose="02000000000000000000" pitchFamily="2" charset="0"/>
                <a:cs typeface="NikoshBAN" panose="02000000000000000000" pitchFamily="2" charset="0"/>
              </a:rPr>
              <a:t>মনে</a:t>
            </a:r>
            <a:r>
              <a:rPr lang="en-US" sz="4000" b="1" dirty="0" smtClean="0">
                <a:solidFill>
                  <a:schemeClr val="tx2"/>
                </a:solidFill>
                <a:latin typeface="NikoshBAN" panose="02000000000000000000" pitchFamily="2" charset="0"/>
                <a:cs typeface="NikoshBAN" panose="02000000000000000000" pitchFamily="2" charset="0"/>
              </a:rPr>
              <a:t> </a:t>
            </a:r>
            <a:r>
              <a:rPr lang="en-US" sz="4000" b="1" dirty="0" err="1" smtClean="0">
                <a:solidFill>
                  <a:schemeClr val="tx2"/>
                </a:solidFill>
                <a:latin typeface="NikoshBAN" panose="02000000000000000000" pitchFamily="2" charset="0"/>
                <a:cs typeface="NikoshBAN" panose="02000000000000000000" pitchFamily="2" charset="0"/>
              </a:rPr>
              <a:t>কর</a:t>
            </a:r>
            <a:r>
              <a:rPr lang="en-US" sz="4000" b="1" dirty="0">
                <a:solidFill>
                  <a:schemeClr val="tx2"/>
                </a:solidFill>
                <a:latin typeface="NikoshBAN" panose="02000000000000000000" pitchFamily="2" charset="0"/>
                <a:cs typeface="NikoshBAN" panose="02000000000000000000" pitchFamily="2" charset="0"/>
              </a:rPr>
              <a:t> </a:t>
            </a:r>
            <a:r>
              <a:rPr lang="en-US" sz="4000" b="1" dirty="0" err="1" smtClean="0">
                <a:solidFill>
                  <a:schemeClr val="tx2"/>
                </a:solidFill>
                <a:latin typeface="NikoshBAN" panose="02000000000000000000" pitchFamily="2" charset="0"/>
                <a:cs typeface="NikoshBAN" panose="02000000000000000000" pitchFamily="2" charset="0"/>
              </a:rPr>
              <a:t>এবং</a:t>
            </a:r>
            <a:r>
              <a:rPr lang="en-US" sz="4000" b="1" dirty="0" smtClean="0">
                <a:solidFill>
                  <a:schemeClr val="tx2"/>
                </a:solidFill>
                <a:latin typeface="NikoshBAN" panose="02000000000000000000" pitchFamily="2" charset="0"/>
                <a:cs typeface="NikoshBAN" panose="02000000000000000000" pitchFamily="2" charset="0"/>
              </a:rPr>
              <a:t> </a:t>
            </a:r>
            <a:r>
              <a:rPr lang="en-US" sz="4000" b="1" dirty="0" err="1" smtClean="0">
                <a:solidFill>
                  <a:schemeClr val="tx2"/>
                </a:solidFill>
                <a:latin typeface="NikoshBAN" panose="02000000000000000000" pitchFamily="2" charset="0"/>
                <a:cs typeface="NikoshBAN" panose="02000000000000000000" pitchFamily="2" charset="0"/>
              </a:rPr>
              <a:t>কেন</a:t>
            </a:r>
            <a:r>
              <a:rPr lang="en-US" sz="4000" b="1" dirty="0" smtClean="0">
                <a:solidFill>
                  <a:schemeClr val="tx2"/>
                </a:solidFill>
                <a:latin typeface="NikoshBAN" panose="02000000000000000000" pitchFamily="2" charset="0"/>
                <a:cs typeface="NikoshBAN" panose="02000000000000000000" pitchFamily="2" charset="0"/>
              </a:rPr>
              <a:t>? </a:t>
            </a:r>
            <a:endParaRPr lang="en-US" sz="4000" b="1" dirty="0">
              <a:solidFill>
                <a:schemeClr val="tx2"/>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416048430"/>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21247" y="398168"/>
            <a:ext cx="1460033" cy="139201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Rounded Rectangle 5"/>
          <p:cNvSpPr/>
          <p:nvPr/>
        </p:nvSpPr>
        <p:spPr>
          <a:xfrm>
            <a:off x="1374864" y="1929329"/>
            <a:ext cx="3352800" cy="990600"/>
          </a:xfrm>
          <a:prstGeom prst="roundRect">
            <a:avLst/>
          </a:prstGeom>
          <a:solidFill>
            <a:schemeClr val="accent1">
              <a:lumMod val="40000"/>
              <a:lumOff val="60000"/>
            </a:schemeClr>
          </a:solidFill>
          <a:ln>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err="1">
                <a:solidFill>
                  <a:schemeClr val="accent5">
                    <a:lumMod val="50000"/>
                  </a:schemeClr>
                </a:solidFill>
                <a:latin typeface="NikoshBAN" panose="02000000000000000000" pitchFamily="2" charset="0"/>
                <a:cs typeface="NikoshBAN" panose="02000000000000000000" pitchFamily="2" charset="0"/>
              </a:rPr>
              <a:t>শিক্ষক</a:t>
            </a:r>
            <a:endParaRPr lang="en-US" sz="6000" b="1" dirty="0">
              <a:solidFill>
                <a:schemeClr val="accent5">
                  <a:lumMod val="50000"/>
                </a:schemeClr>
              </a:solidFill>
              <a:latin typeface="NikoshBAN" panose="02000000000000000000" pitchFamily="2" charset="0"/>
              <a:cs typeface="NikoshBAN" panose="02000000000000000000" pitchFamily="2" charset="0"/>
            </a:endParaRPr>
          </a:p>
        </p:txBody>
      </p:sp>
      <p:sp>
        <p:nvSpPr>
          <p:cNvPr id="7" name="Rectangle 6"/>
          <p:cNvSpPr/>
          <p:nvPr/>
        </p:nvSpPr>
        <p:spPr>
          <a:xfrm>
            <a:off x="953589" y="3198224"/>
            <a:ext cx="4767942" cy="3200400"/>
          </a:xfrm>
          <a:prstGeom prst="rect">
            <a:avLst/>
          </a:prstGeom>
          <a:solidFill>
            <a:schemeClr val="accent1">
              <a:lumMod val="60000"/>
              <a:lumOff val="40000"/>
            </a:schemeClr>
          </a:solidFill>
          <a:ln w="762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chemeClr val="accent5">
                    <a:lumMod val="50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আমেনা</a:t>
            </a:r>
            <a:r>
              <a:rPr lang="en-US" sz="4000" b="1" dirty="0">
                <a:solidFill>
                  <a:schemeClr val="accent5">
                    <a:lumMod val="50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000" b="1" dirty="0" err="1">
                <a:solidFill>
                  <a:schemeClr val="accent5">
                    <a:lumMod val="50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খাতুন</a:t>
            </a:r>
            <a:r>
              <a:rPr lang="en-US" sz="4000" b="1" dirty="0">
                <a:solidFill>
                  <a:schemeClr val="accent5">
                    <a:lumMod val="50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000" b="1" dirty="0" err="1">
                <a:solidFill>
                  <a:schemeClr val="accent5">
                    <a:lumMod val="50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মিতি</a:t>
            </a:r>
            <a:endParaRPr lang="en-US" sz="4000" b="1" dirty="0">
              <a:solidFill>
                <a:schemeClr val="accent5">
                  <a:lumMod val="50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r>
              <a:rPr lang="en-US" sz="4000" b="1" dirty="0" err="1">
                <a:solidFill>
                  <a:schemeClr val="accent5">
                    <a:lumMod val="50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সহকারী</a:t>
            </a:r>
            <a:r>
              <a:rPr lang="en-US" sz="4000" b="1" dirty="0">
                <a:solidFill>
                  <a:schemeClr val="accent5">
                    <a:lumMod val="50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000" b="1" dirty="0" err="1">
                <a:solidFill>
                  <a:schemeClr val="accent5">
                    <a:lumMod val="50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শিক্ষক</a:t>
            </a:r>
            <a:endParaRPr lang="en-US" sz="4000" b="1" dirty="0">
              <a:solidFill>
                <a:schemeClr val="accent5">
                  <a:lumMod val="50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r>
              <a:rPr lang="en-US" sz="4000" b="1" dirty="0" err="1">
                <a:solidFill>
                  <a:schemeClr val="accent5">
                    <a:lumMod val="50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লোহাদী</a:t>
            </a:r>
            <a:r>
              <a:rPr lang="en-US" sz="4000" b="1" dirty="0">
                <a:solidFill>
                  <a:schemeClr val="accent5">
                    <a:lumMod val="50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000" b="1" dirty="0" err="1">
                <a:solidFill>
                  <a:schemeClr val="accent5">
                    <a:lumMod val="50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উচ্চ</a:t>
            </a:r>
            <a:r>
              <a:rPr lang="en-US" sz="4000" b="1" dirty="0">
                <a:solidFill>
                  <a:schemeClr val="accent5">
                    <a:lumMod val="50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000" b="1" dirty="0" err="1">
                <a:solidFill>
                  <a:schemeClr val="accent5">
                    <a:lumMod val="50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বিদ্যালয়</a:t>
            </a:r>
            <a:endParaRPr lang="en-US" sz="4000" b="1" dirty="0">
              <a:solidFill>
                <a:schemeClr val="accent5">
                  <a:lumMod val="50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r>
              <a:rPr lang="en-US" sz="4000" b="1" dirty="0" err="1">
                <a:solidFill>
                  <a:schemeClr val="accent5">
                    <a:lumMod val="50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কাপাসিয়া</a:t>
            </a:r>
            <a:r>
              <a:rPr lang="en-US" sz="4000" b="1" dirty="0">
                <a:solidFill>
                  <a:schemeClr val="accent5">
                    <a:lumMod val="50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000" b="1" dirty="0" err="1">
                <a:solidFill>
                  <a:schemeClr val="accent5">
                    <a:lumMod val="50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গাজীপুর</a:t>
            </a:r>
            <a:r>
              <a:rPr lang="en-US" sz="4000" b="1" dirty="0">
                <a:solidFill>
                  <a:schemeClr val="accent5">
                    <a:lumMod val="50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p>
        </p:txBody>
      </p:sp>
      <p:sp>
        <p:nvSpPr>
          <p:cNvPr id="8" name="TextBox 7"/>
          <p:cNvSpPr txBox="1"/>
          <p:nvPr/>
        </p:nvSpPr>
        <p:spPr>
          <a:xfrm>
            <a:off x="5044504" y="288254"/>
            <a:ext cx="2895600" cy="1107996"/>
          </a:xfrm>
          <a:prstGeom prst="rect">
            <a:avLst/>
          </a:prstGeom>
          <a:noFill/>
        </p:spPr>
        <p:txBody>
          <a:bodyPr wrap="square" rtlCol="0">
            <a:spAutoFit/>
          </a:bodyPr>
          <a:lstStyle/>
          <a:p>
            <a:r>
              <a:rPr lang="en-US" sz="6600" b="1" dirty="0" err="1">
                <a:solidFill>
                  <a:schemeClr val="tx2"/>
                </a:solidFill>
                <a:latin typeface="NikoshBAN" panose="02000000000000000000" pitchFamily="2" charset="0"/>
                <a:cs typeface="NikoshBAN" panose="02000000000000000000" pitchFamily="2" charset="0"/>
              </a:rPr>
              <a:t>পরিচিতি</a:t>
            </a:r>
            <a:r>
              <a:rPr lang="en-US" dirty="0"/>
              <a:t> </a:t>
            </a:r>
          </a:p>
        </p:txBody>
      </p:sp>
      <p:sp>
        <p:nvSpPr>
          <p:cNvPr id="10" name="Rounded Rectangle 9"/>
          <p:cNvSpPr/>
          <p:nvPr/>
        </p:nvSpPr>
        <p:spPr>
          <a:xfrm>
            <a:off x="7637961" y="1929329"/>
            <a:ext cx="3352800" cy="990600"/>
          </a:xfrm>
          <a:prstGeom prst="roundRect">
            <a:avLst/>
          </a:prstGeom>
          <a:solidFill>
            <a:schemeClr val="accent1">
              <a:lumMod val="40000"/>
              <a:lumOff val="60000"/>
            </a:schemeClr>
          </a:solidFill>
          <a:ln>
            <a:solidFill>
              <a:schemeClr val="accent5">
                <a:lumMod val="5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err="1">
                <a:solidFill>
                  <a:schemeClr val="accent5">
                    <a:lumMod val="50000"/>
                  </a:schemeClr>
                </a:solidFill>
                <a:latin typeface="NikoshBAN" panose="02000000000000000000" pitchFamily="2" charset="0"/>
                <a:cs typeface="NikoshBAN" panose="02000000000000000000" pitchFamily="2" charset="0"/>
              </a:rPr>
              <a:t>পাঠ</a:t>
            </a:r>
            <a:endParaRPr lang="en-US" sz="6000" b="1" dirty="0">
              <a:solidFill>
                <a:schemeClr val="accent5">
                  <a:lumMod val="50000"/>
                </a:schemeClr>
              </a:solidFill>
              <a:latin typeface="NikoshBAN" panose="02000000000000000000" pitchFamily="2" charset="0"/>
              <a:cs typeface="NikoshBAN" panose="02000000000000000000" pitchFamily="2" charset="0"/>
            </a:endParaRPr>
          </a:p>
        </p:txBody>
      </p:sp>
      <p:sp>
        <p:nvSpPr>
          <p:cNvPr id="11" name="Rectangle 10"/>
          <p:cNvSpPr/>
          <p:nvPr/>
        </p:nvSpPr>
        <p:spPr>
          <a:xfrm>
            <a:off x="6924403" y="3198224"/>
            <a:ext cx="4779917" cy="3200400"/>
          </a:xfrm>
          <a:prstGeom prst="rect">
            <a:avLst/>
          </a:prstGeom>
          <a:solidFill>
            <a:schemeClr val="accent1">
              <a:lumMod val="60000"/>
              <a:lumOff val="40000"/>
            </a:schemeClr>
          </a:solidFill>
          <a:ln w="762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chemeClr val="accent5">
                    <a:lumMod val="50000"/>
                  </a:schemeClr>
                </a:solidFill>
                <a:latin typeface="NikoshBAN" panose="02000000000000000000" pitchFamily="2" charset="0"/>
                <a:cs typeface="NikoshBAN" panose="02000000000000000000" pitchFamily="2" charset="0"/>
              </a:rPr>
              <a:t>শ্রেনিঃ</a:t>
            </a:r>
            <a:r>
              <a:rPr lang="en-US" sz="4000" b="1" dirty="0">
                <a:solidFill>
                  <a:schemeClr val="accent5">
                    <a:lumMod val="50000"/>
                  </a:schemeClr>
                </a:solidFill>
                <a:latin typeface="NikoshBAN" panose="02000000000000000000" pitchFamily="2" charset="0"/>
                <a:cs typeface="NikoshBAN" panose="02000000000000000000" pitchFamily="2" charset="0"/>
              </a:rPr>
              <a:t> </a:t>
            </a:r>
            <a:r>
              <a:rPr lang="en-US" sz="4000" b="1" dirty="0" err="1" smtClean="0">
                <a:solidFill>
                  <a:schemeClr val="accent5">
                    <a:lumMod val="50000"/>
                  </a:schemeClr>
                </a:solidFill>
                <a:latin typeface="NikoshBAN" panose="02000000000000000000" pitchFamily="2" charset="0"/>
                <a:cs typeface="NikoshBAN" panose="02000000000000000000" pitchFamily="2" charset="0"/>
              </a:rPr>
              <a:t>নবম</a:t>
            </a:r>
            <a:r>
              <a:rPr lang="en-US" sz="4000" b="1" dirty="0" smtClean="0">
                <a:solidFill>
                  <a:schemeClr val="accent5">
                    <a:lumMod val="50000"/>
                  </a:schemeClr>
                </a:solidFill>
                <a:latin typeface="NikoshBAN" panose="02000000000000000000" pitchFamily="2" charset="0"/>
                <a:cs typeface="NikoshBAN" panose="02000000000000000000" pitchFamily="2" charset="0"/>
              </a:rPr>
              <a:t>/</a:t>
            </a:r>
            <a:r>
              <a:rPr lang="en-US" sz="4000" b="1" dirty="0" err="1" smtClean="0">
                <a:solidFill>
                  <a:schemeClr val="accent5">
                    <a:lumMod val="50000"/>
                  </a:schemeClr>
                </a:solidFill>
                <a:latin typeface="NikoshBAN" panose="02000000000000000000" pitchFamily="2" charset="0"/>
                <a:cs typeface="NikoshBAN" panose="02000000000000000000" pitchFamily="2" charset="0"/>
              </a:rPr>
              <a:t>দশম</a:t>
            </a:r>
            <a:r>
              <a:rPr lang="en-US" sz="4000" b="1" dirty="0" smtClean="0">
                <a:solidFill>
                  <a:schemeClr val="accent5">
                    <a:lumMod val="50000"/>
                  </a:schemeClr>
                </a:solidFill>
                <a:latin typeface="NikoshBAN" panose="02000000000000000000" pitchFamily="2" charset="0"/>
                <a:cs typeface="NikoshBAN" panose="02000000000000000000" pitchFamily="2" charset="0"/>
              </a:rPr>
              <a:t> </a:t>
            </a:r>
            <a:endParaRPr lang="en-US" sz="4000" b="1" dirty="0">
              <a:solidFill>
                <a:schemeClr val="accent5">
                  <a:lumMod val="50000"/>
                </a:schemeClr>
              </a:solidFill>
              <a:latin typeface="NikoshBAN" panose="02000000000000000000" pitchFamily="2" charset="0"/>
              <a:cs typeface="NikoshBAN" panose="02000000000000000000" pitchFamily="2" charset="0"/>
            </a:endParaRPr>
          </a:p>
          <a:p>
            <a:pPr algn="ctr"/>
            <a:r>
              <a:rPr lang="en-US" sz="4000" b="1" dirty="0" err="1">
                <a:solidFill>
                  <a:schemeClr val="accent5">
                    <a:lumMod val="50000"/>
                  </a:schemeClr>
                </a:solidFill>
                <a:latin typeface="NikoshBAN" panose="02000000000000000000" pitchFamily="2" charset="0"/>
                <a:cs typeface="NikoshBAN" panose="02000000000000000000" pitchFamily="2" charset="0"/>
              </a:rPr>
              <a:t>বিষয়ঃ</a:t>
            </a:r>
            <a:r>
              <a:rPr lang="en-US" sz="4000" b="1" dirty="0">
                <a:solidFill>
                  <a:schemeClr val="accent5">
                    <a:lumMod val="50000"/>
                  </a:schemeClr>
                </a:solidFill>
                <a:latin typeface="NikoshBAN" panose="02000000000000000000" pitchFamily="2" charset="0"/>
                <a:cs typeface="NikoshBAN" panose="02000000000000000000" pitchFamily="2" charset="0"/>
              </a:rPr>
              <a:t> </a:t>
            </a:r>
            <a:r>
              <a:rPr lang="en-US" sz="4000" b="1" dirty="0" err="1">
                <a:solidFill>
                  <a:schemeClr val="accent5">
                    <a:lumMod val="50000"/>
                  </a:schemeClr>
                </a:solidFill>
                <a:latin typeface="NikoshBAN" panose="02000000000000000000" pitchFamily="2" charset="0"/>
                <a:cs typeface="NikoshBAN" panose="02000000000000000000" pitchFamily="2" charset="0"/>
              </a:rPr>
              <a:t>তথ্য</a:t>
            </a:r>
            <a:r>
              <a:rPr lang="en-US" sz="4000" b="1" dirty="0">
                <a:solidFill>
                  <a:schemeClr val="accent5">
                    <a:lumMod val="50000"/>
                  </a:schemeClr>
                </a:solidFill>
                <a:latin typeface="NikoshBAN" panose="02000000000000000000" pitchFamily="2" charset="0"/>
                <a:cs typeface="NikoshBAN" panose="02000000000000000000" pitchFamily="2" charset="0"/>
              </a:rPr>
              <a:t> ও </a:t>
            </a:r>
            <a:r>
              <a:rPr lang="en-US" sz="4000" b="1" dirty="0" err="1">
                <a:solidFill>
                  <a:schemeClr val="accent5">
                    <a:lumMod val="50000"/>
                  </a:schemeClr>
                </a:solidFill>
                <a:latin typeface="NikoshBAN" panose="02000000000000000000" pitchFamily="2" charset="0"/>
                <a:cs typeface="NikoshBAN" panose="02000000000000000000" pitchFamily="2" charset="0"/>
              </a:rPr>
              <a:t>যোগাযোগ</a:t>
            </a:r>
            <a:r>
              <a:rPr lang="en-US" sz="4000" b="1" dirty="0">
                <a:solidFill>
                  <a:schemeClr val="accent5">
                    <a:lumMod val="50000"/>
                  </a:schemeClr>
                </a:solidFill>
                <a:latin typeface="NikoshBAN" panose="02000000000000000000" pitchFamily="2" charset="0"/>
                <a:cs typeface="NikoshBAN" panose="02000000000000000000" pitchFamily="2" charset="0"/>
              </a:rPr>
              <a:t> </a:t>
            </a:r>
            <a:r>
              <a:rPr lang="en-US" sz="4000" b="1" dirty="0" err="1">
                <a:solidFill>
                  <a:schemeClr val="accent5">
                    <a:lumMod val="50000"/>
                  </a:schemeClr>
                </a:solidFill>
                <a:latin typeface="NikoshBAN" panose="02000000000000000000" pitchFamily="2" charset="0"/>
                <a:cs typeface="NikoshBAN" panose="02000000000000000000" pitchFamily="2" charset="0"/>
              </a:rPr>
              <a:t>প্রযুক্তি</a:t>
            </a:r>
            <a:r>
              <a:rPr lang="en-US" sz="4000" b="1" dirty="0">
                <a:solidFill>
                  <a:schemeClr val="accent5">
                    <a:lumMod val="50000"/>
                  </a:schemeClr>
                </a:solidFill>
                <a:latin typeface="NikoshBAN" panose="02000000000000000000" pitchFamily="2" charset="0"/>
                <a:cs typeface="NikoshBAN" panose="02000000000000000000" pitchFamily="2" charset="0"/>
              </a:rPr>
              <a:t> </a:t>
            </a:r>
          </a:p>
          <a:p>
            <a:pPr algn="ctr"/>
            <a:r>
              <a:rPr lang="en-US" sz="4000" b="1" dirty="0" err="1">
                <a:solidFill>
                  <a:schemeClr val="accent5">
                    <a:lumMod val="50000"/>
                  </a:schemeClr>
                </a:solidFill>
                <a:latin typeface="NikoshBAN" panose="02000000000000000000" pitchFamily="2" charset="0"/>
                <a:cs typeface="NikoshBAN" panose="02000000000000000000" pitchFamily="2" charset="0"/>
              </a:rPr>
              <a:t>অধ্যায়ঃ</a:t>
            </a:r>
            <a:r>
              <a:rPr lang="en-US" sz="4000" b="1" dirty="0">
                <a:solidFill>
                  <a:schemeClr val="accent5">
                    <a:lumMod val="50000"/>
                  </a:schemeClr>
                </a:solidFill>
                <a:latin typeface="NikoshBAN" panose="02000000000000000000" pitchFamily="2" charset="0"/>
                <a:cs typeface="NikoshBAN" panose="02000000000000000000" pitchFamily="2" charset="0"/>
              </a:rPr>
              <a:t> </a:t>
            </a:r>
            <a:r>
              <a:rPr lang="en-US" sz="4000" b="1" dirty="0" err="1" smtClean="0">
                <a:solidFill>
                  <a:schemeClr val="accent5">
                    <a:lumMod val="50000"/>
                  </a:schemeClr>
                </a:solidFill>
                <a:latin typeface="NikoshBAN" panose="02000000000000000000" pitchFamily="2" charset="0"/>
                <a:cs typeface="NikoshBAN" panose="02000000000000000000" pitchFamily="2" charset="0"/>
              </a:rPr>
              <a:t>প্রথম</a:t>
            </a:r>
            <a:r>
              <a:rPr lang="en-US" sz="4000" b="1" dirty="0" smtClean="0">
                <a:solidFill>
                  <a:schemeClr val="accent5">
                    <a:lumMod val="50000"/>
                  </a:schemeClr>
                </a:solidFill>
                <a:latin typeface="NikoshBAN" panose="02000000000000000000" pitchFamily="2" charset="0"/>
                <a:cs typeface="NikoshBAN" panose="02000000000000000000" pitchFamily="2" charset="0"/>
              </a:rPr>
              <a:t>   </a:t>
            </a:r>
            <a:endParaRPr lang="en-US" sz="4000" b="1" dirty="0">
              <a:solidFill>
                <a:schemeClr val="accent5">
                  <a:lumMod val="50000"/>
                </a:schemeClr>
              </a:solidFill>
              <a:latin typeface="NikoshBAN" panose="02000000000000000000" pitchFamily="2" charset="0"/>
              <a:cs typeface="NikoshBAN" panose="02000000000000000000" pitchFamily="2" charset="0"/>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7639" y="400486"/>
            <a:ext cx="1111572" cy="1264501"/>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82251664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circle(in)">
                                      <p:cBhvr>
                                        <p:cTn id="18" dur="2000"/>
                                        <p:tgtEl>
                                          <p:spTgt spid="12"/>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circle(in)">
                                      <p:cBhvr>
                                        <p:cTn id="21" dur="2000"/>
                                        <p:tgtEl>
                                          <p:spTgt spid="10"/>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circle(in)">
                                      <p:cBhvr>
                                        <p:cTn id="24"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783771" y="4362994"/>
            <a:ext cx="4950823" cy="1698172"/>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b="1" dirty="0" err="1" smtClean="0">
                <a:solidFill>
                  <a:schemeClr val="tx2"/>
                </a:solidFill>
                <a:latin typeface="NikoshBAN" panose="02000000000000000000" pitchFamily="2" charset="0"/>
                <a:cs typeface="NikoshBAN" panose="02000000000000000000" pitchFamily="2" charset="0"/>
              </a:rPr>
              <a:t>ধন্যবাদ</a:t>
            </a:r>
            <a:endParaRPr lang="en-US" sz="9600" b="1" dirty="0">
              <a:solidFill>
                <a:schemeClr val="tx2"/>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35988585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8903" y="3828714"/>
            <a:ext cx="3754754" cy="2592043"/>
          </a:xfrm>
          <a:prstGeom prst="rect">
            <a:avLst/>
          </a:prstGeom>
          <a:ln w="88900" cap="sq" cmpd="thickThin">
            <a:solidFill>
              <a:srgbClr val="000000"/>
            </a:solidFill>
            <a:prstDash val="solid"/>
            <a:miter lim="800000"/>
          </a:ln>
          <a:effectLst>
            <a:innerShdw blurRad="76200">
              <a:srgbClr val="000000"/>
            </a:innerShdw>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857" y="465228"/>
            <a:ext cx="3650252" cy="2774361"/>
          </a:xfrm>
          <a:prstGeom prst="rect">
            <a:avLst/>
          </a:prstGeom>
          <a:ln w="88900" cap="sq" cmpd="thickThin">
            <a:solidFill>
              <a:srgbClr val="000000"/>
            </a:solidFill>
            <a:prstDash val="solid"/>
            <a:miter lim="800000"/>
          </a:ln>
          <a:effectLst>
            <a:innerShdw blurRad="76200">
              <a:srgbClr val="000000"/>
            </a:inn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22673" y="3828714"/>
            <a:ext cx="3538401" cy="2588883"/>
          </a:xfrm>
          <a:prstGeom prst="rect">
            <a:avLst/>
          </a:prstGeom>
          <a:ln w="88900" cap="sq" cmpd="thickThin">
            <a:solidFill>
              <a:srgbClr val="000000"/>
            </a:solidFill>
            <a:prstDash val="solid"/>
            <a:miter lim="800000"/>
          </a:ln>
          <a:effectLst>
            <a:innerShdw blurRad="76200">
              <a:srgbClr val="000000"/>
            </a:inn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78903" y="465228"/>
            <a:ext cx="3754754" cy="2774361"/>
          </a:xfrm>
          <a:prstGeom prst="rect">
            <a:avLst/>
          </a:prstGeom>
          <a:ln w="88900" cap="sq" cmpd="thickThin">
            <a:solidFill>
              <a:srgbClr val="000000"/>
            </a:solidFill>
            <a:prstDash val="solid"/>
            <a:miter lim="800000"/>
          </a:ln>
          <a:effectLst>
            <a:innerShdw blurRad="76200">
              <a:srgbClr val="000000"/>
            </a:innerShdw>
          </a:effectLst>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0857" y="3828714"/>
            <a:ext cx="3650252" cy="2588884"/>
          </a:xfrm>
          <a:prstGeom prst="rect">
            <a:avLst/>
          </a:prstGeom>
          <a:ln w="88900" cap="sq" cmpd="thickThin">
            <a:solidFill>
              <a:srgbClr val="000000"/>
            </a:solidFill>
            <a:prstDash val="solid"/>
            <a:miter lim="800000"/>
          </a:ln>
          <a:effectLst>
            <a:innerShdw blurRad="76200">
              <a:srgbClr val="000000"/>
            </a:inn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22673" y="465228"/>
            <a:ext cx="3538401" cy="2678691"/>
          </a:xfrm>
          <a:prstGeom prst="rect">
            <a:avLst/>
          </a:prstGeom>
          <a:ln w="88900" cap="sq" cmpd="thickThin">
            <a:solidFill>
              <a:srgbClr val="000000"/>
            </a:solidFill>
            <a:prstDash val="solid"/>
            <a:miter lim="800000"/>
          </a:ln>
          <a:effectLst>
            <a:innerShdw blurRad="76200">
              <a:srgbClr val="000000"/>
            </a:innerShdw>
          </a:effectLst>
        </p:spPr>
      </p:pic>
      <p:sp>
        <p:nvSpPr>
          <p:cNvPr id="10" name="Oval 9"/>
          <p:cNvSpPr/>
          <p:nvPr/>
        </p:nvSpPr>
        <p:spPr>
          <a:xfrm>
            <a:off x="3517583" y="2957459"/>
            <a:ext cx="5277394" cy="1023132"/>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smtClean="0">
                <a:solidFill>
                  <a:schemeClr val="tx2"/>
                </a:solidFill>
                <a:latin typeface="NikoshBAN" panose="02000000000000000000" pitchFamily="2" charset="0"/>
                <a:cs typeface="NikoshBAN" panose="02000000000000000000" pitchFamily="2" charset="0"/>
              </a:rPr>
              <a:t>এসো</a:t>
            </a:r>
            <a:r>
              <a:rPr lang="en-US" sz="4400" b="1" dirty="0" smtClean="0">
                <a:solidFill>
                  <a:schemeClr val="tx2"/>
                </a:solidFill>
                <a:latin typeface="NikoshBAN" panose="02000000000000000000" pitchFamily="2" charset="0"/>
                <a:cs typeface="NikoshBAN" panose="02000000000000000000" pitchFamily="2" charset="0"/>
              </a:rPr>
              <a:t> </a:t>
            </a:r>
            <a:r>
              <a:rPr lang="en-US" sz="4400" b="1" dirty="0" err="1" smtClean="0">
                <a:solidFill>
                  <a:schemeClr val="tx2"/>
                </a:solidFill>
                <a:latin typeface="NikoshBAN" panose="02000000000000000000" pitchFamily="2" charset="0"/>
                <a:cs typeface="NikoshBAN" panose="02000000000000000000" pitchFamily="2" charset="0"/>
              </a:rPr>
              <a:t>ছবিগুলো</a:t>
            </a:r>
            <a:r>
              <a:rPr lang="en-US" sz="4400" b="1" dirty="0" smtClean="0">
                <a:solidFill>
                  <a:schemeClr val="tx2"/>
                </a:solidFill>
                <a:latin typeface="NikoshBAN" panose="02000000000000000000" pitchFamily="2" charset="0"/>
                <a:cs typeface="NikoshBAN" panose="02000000000000000000" pitchFamily="2" charset="0"/>
              </a:rPr>
              <a:t> </a:t>
            </a:r>
            <a:r>
              <a:rPr lang="en-US" sz="4400" b="1" dirty="0" err="1" smtClean="0">
                <a:solidFill>
                  <a:schemeClr val="tx2"/>
                </a:solidFill>
                <a:latin typeface="NikoshBAN" panose="02000000000000000000" pitchFamily="2" charset="0"/>
                <a:cs typeface="NikoshBAN" panose="02000000000000000000" pitchFamily="2" charset="0"/>
              </a:rPr>
              <a:t>দেখি</a:t>
            </a:r>
            <a:r>
              <a:rPr lang="en-US" sz="4400" b="1" dirty="0" smtClean="0">
                <a:solidFill>
                  <a:schemeClr val="tx2"/>
                </a:solidFill>
                <a:latin typeface="NikoshBAN" panose="02000000000000000000" pitchFamily="2" charset="0"/>
                <a:cs typeface="NikoshBAN" panose="02000000000000000000" pitchFamily="2" charset="0"/>
              </a:rPr>
              <a:t> </a:t>
            </a:r>
            <a:endParaRPr lang="en-US" sz="4400" b="1" dirty="0">
              <a:solidFill>
                <a:schemeClr val="tx2"/>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11311636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in)">
                                      <p:cBhvr>
                                        <p:cTn id="14" dur="2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1000" fill="hold"/>
                                        <p:tgtEl>
                                          <p:spTgt spid="8"/>
                                        </p:tgtEl>
                                        <p:attrNameLst>
                                          <p:attrName>ppt_w</p:attrName>
                                        </p:attrNameLst>
                                      </p:cBhvr>
                                      <p:tavLst>
                                        <p:tav tm="0">
                                          <p:val>
                                            <p:fltVal val="0"/>
                                          </p:val>
                                        </p:tav>
                                        <p:tav tm="100000">
                                          <p:val>
                                            <p:strVal val="#ppt_w"/>
                                          </p:val>
                                        </p:tav>
                                      </p:tavLst>
                                    </p:anim>
                                    <p:anim calcmode="lin" valueType="num">
                                      <p:cBhvr>
                                        <p:cTn id="30" dur="1000" fill="hold"/>
                                        <p:tgtEl>
                                          <p:spTgt spid="8"/>
                                        </p:tgtEl>
                                        <p:attrNameLst>
                                          <p:attrName>ppt_h</p:attrName>
                                        </p:attrNameLst>
                                      </p:cBhvr>
                                      <p:tavLst>
                                        <p:tav tm="0">
                                          <p:val>
                                            <p:fltVal val="0"/>
                                          </p:val>
                                        </p:tav>
                                        <p:tav tm="100000">
                                          <p:val>
                                            <p:strVal val="#ppt_h"/>
                                          </p:val>
                                        </p:tav>
                                      </p:tavLst>
                                    </p:anim>
                                    <p:anim calcmode="lin" valueType="num">
                                      <p:cBhvr>
                                        <p:cTn id="31" dur="1000" fill="hold"/>
                                        <p:tgtEl>
                                          <p:spTgt spid="8"/>
                                        </p:tgtEl>
                                        <p:attrNameLst>
                                          <p:attrName>style.rotation</p:attrName>
                                        </p:attrNameLst>
                                      </p:cBhvr>
                                      <p:tavLst>
                                        <p:tav tm="0">
                                          <p:val>
                                            <p:fltVal val="90"/>
                                          </p:val>
                                        </p:tav>
                                        <p:tav tm="100000">
                                          <p:val>
                                            <p:fltVal val="0"/>
                                          </p:val>
                                        </p:tav>
                                      </p:tavLst>
                                    </p:anim>
                                    <p:animEffect transition="in" filter="fade">
                                      <p:cBhvr>
                                        <p:cTn id="32" dur="10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wheel(1)">
                                      <p:cBhvr>
                                        <p:cTn id="37" dur="2000"/>
                                        <p:tgtEl>
                                          <p:spTgt spid="2"/>
                                        </p:tgtEl>
                                      </p:cBhvr>
                                    </p:animEffect>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nodeType="click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p:cTn id="42" dur="1000" fill="hold"/>
                                        <p:tgtEl>
                                          <p:spTgt spid="6"/>
                                        </p:tgtEl>
                                        <p:attrNameLst>
                                          <p:attrName>ppt_w</p:attrName>
                                        </p:attrNameLst>
                                      </p:cBhvr>
                                      <p:tavLst>
                                        <p:tav tm="0">
                                          <p:val>
                                            <p:fltVal val="0"/>
                                          </p:val>
                                        </p:tav>
                                        <p:tav tm="100000">
                                          <p:val>
                                            <p:strVal val="#ppt_w"/>
                                          </p:val>
                                        </p:tav>
                                      </p:tavLst>
                                    </p:anim>
                                    <p:anim calcmode="lin" valueType="num">
                                      <p:cBhvr>
                                        <p:cTn id="43" dur="1000" fill="hold"/>
                                        <p:tgtEl>
                                          <p:spTgt spid="6"/>
                                        </p:tgtEl>
                                        <p:attrNameLst>
                                          <p:attrName>ppt_h</p:attrName>
                                        </p:attrNameLst>
                                      </p:cBhvr>
                                      <p:tavLst>
                                        <p:tav tm="0">
                                          <p:val>
                                            <p:fltVal val="0"/>
                                          </p:val>
                                        </p:tav>
                                        <p:tav tm="100000">
                                          <p:val>
                                            <p:strVal val="#ppt_h"/>
                                          </p:val>
                                        </p:tav>
                                      </p:tavLst>
                                    </p:anim>
                                    <p:anim calcmode="lin" valueType="num">
                                      <p:cBhvr>
                                        <p:cTn id="44" dur="1000" fill="hold"/>
                                        <p:tgtEl>
                                          <p:spTgt spid="6"/>
                                        </p:tgtEl>
                                        <p:attrNameLst>
                                          <p:attrName>style.rotation</p:attrName>
                                        </p:attrNameLst>
                                      </p:cBhvr>
                                      <p:tavLst>
                                        <p:tav tm="0">
                                          <p:val>
                                            <p:fltVal val="90"/>
                                          </p:val>
                                        </p:tav>
                                        <p:tav tm="100000">
                                          <p:val>
                                            <p:fltVal val="0"/>
                                          </p:val>
                                        </p:tav>
                                      </p:tavLst>
                                    </p:anim>
                                    <p:animEffect transition="in" filter="fade">
                                      <p:cBhvr>
                                        <p:cTn id="4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069" y="1293222"/>
            <a:ext cx="11834948" cy="5412377"/>
          </a:xfrm>
          <a:prstGeom prst="rect">
            <a:avLst/>
          </a:prstGeom>
        </p:spPr>
      </p:pic>
      <p:sp>
        <p:nvSpPr>
          <p:cNvPr id="3" name="Rounded Rectangle 2"/>
          <p:cNvSpPr/>
          <p:nvPr/>
        </p:nvSpPr>
        <p:spPr>
          <a:xfrm>
            <a:off x="1345474" y="274321"/>
            <a:ext cx="9588137" cy="809897"/>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smtClean="0">
                <a:solidFill>
                  <a:schemeClr val="tx2"/>
                </a:solidFill>
                <a:latin typeface="NikoshBAN" panose="02000000000000000000" pitchFamily="2" charset="0"/>
                <a:cs typeface="NikoshBAN" panose="02000000000000000000" pitchFamily="2" charset="0"/>
              </a:rPr>
              <a:t>তথ্য</a:t>
            </a:r>
            <a:r>
              <a:rPr lang="en-US" sz="4400" b="1" dirty="0" smtClean="0">
                <a:solidFill>
                  <a:schemeClr val="tx2"/>
                </a:solidFill>
                <a:latin typeface="NikoshBAN" panose="02000000000000000000" pitchFamily="2" charset="0"/>
                <a:cs typeface="NikoshBAN" panose="02000000000000000000" pitchFamily="2" charset="0"/>
              </a:rPr>
              <a:t> ও </a:t>
            </a:r>
            <a:r>
              <a:rPr lang="en-US" sz="4400" b="1" dirty="0" err="1" smtClean="0">
                <a:solidFill>
                  <a:schemeClr val="tx2"/>
                </a:solidFill>
                <a:latin typeface="NikoshBAN" panose="02000000000000000000" pitchFamily="2" charset="0"/>
                <a:cs typeface="NikoshBAN" panose="02000000000000000000" pitchFamily="2" charset="0"/>
              </a:rPr>
              <a:t>যোগাযোগ</a:t>
            </a:r>
            <a:r>
              <a:rPr lang="en-US" sz="4400" b="1" dirty="0" smtClean="0">
                <a:solidFill>
                  <a:schemeClr val="tx2"/>
                </a:solidFill>
                <a:latin typeface="NikoshBAN" panose="02000000000000000000" pitchFamily="2" charset="0"/>
                <a:cs typeface="NikoshBAN" panose="02000000000000000000" pitchFamily="2" charset="0"/>
              </a:rPr>
              <a:t> </a:t>
            </a:r>
            <a:r>
              <a:rPr lang="en-US" sz="4400" b="1" dirty="0" err="1" smtClean="0">
                <a:solidFill>
                  <a:schemeClr val="tx2"/>
                </a:solidFill>
                <a:latin typeface="NikoshBAN" panose="02000000000000000000" pitchFamily="2" charset="0"/>
                <a:cs typeface="NikoshBAN" panose="02000000000000000000" pitchFamily="2" charset="0"/>
              </a:rPr>
              <a:t>প্রযুক্তির</a:t>
            </a:r>
            <a:r>
              <a:rPr lang="en-US" sz="4400" b="1" dirty="0" smtClean="0">
                <a:solidFill>
                  <a:schemeClr val="tx2"/>
                </a:solidFill>
                <a:latin typeface="NikoshBAN" panose="02000000000000000000" pitchFamily="2" charset="0"/>
                <a:cs typeface="NikoshBAN" panose="02000000000000000000" pitchFamily="2" charset="0"/>
              </a:rPr>
              <a:t> </a:t>
            </a:r>
            <a:r>
              <a:rPr lang="en-US" sz="4400" b="1" dirty="0" err="1" smtClean="0">
                <a:solidFill>
                  <a:schemeClr val="tx2"/>
                </a:solidFill>
                <a:latin typeface="NikoshBAN" panose="02000000000000000000" pitchFamily="2" charset="0"/>
                <a:cs typeface="NikoshBAN" panose="02000000000000000000" pitchFamily="2" charset="0"/>
              </a:rPr>
              <a:t>বিকাশে</a:t>
            </a:r>
            <a:r>
              <a:rPr lang="en-US" sz="4400" b="1" dirty="0" smtClean="0">
                <a:solidFill>
                  <a:schemeClr val="tx2"/>
                </a:solidFill>
                <a:latin typeface="NikoshBAN" panose="02000000000000000000" pitchFamily="2" charset="0"/>
                <a:cs typeface="NikoshBAN" panose="02000000000000000000" pitchFamily="2" charset="0"/>
              </a:rPr>
              <a:t> </a:t>
            </a:r>
            <a:r>
              <a:rPr lang="en-US" sz="4400" b="1" dirty="0" err="1" smtClean="0">
                <a:solidFill>
                  <a:schemeClr val="tx2"/>
                </a:solidFill>
                <a:latin typeface="NikoshBAN" panose="02000000000000000000" pitchFamily="2" charset="0"/>
                <a:cs typeface="NikoshBAN" panose="02000000000000000000" pitchFamily="2" charset="0"/>
              </a:rPr>
              <a:t>উল্লেখযোগ্য</a:t>
            </a:r>
            <a:r>
              <a:rPr lang="en-US" sz="4400" b="1" dirty="0" smtClean="0">
                <a:solidFill>
                  <a:schemeClr val="tx2"/>
                </a:solidFill>
                <a:latin typeface="NikoshBAN" panose="02000000000000000000" pitchFamily="2" charset="0"/>
                <a:cs typeface="NikoshBAN" panose="02000000000000000000" pitchFamily="2" charset="0"/>
              </a:rPr>
              <a:t> </a:t>
            </a:r>
            <a:r>
              <a:rPr lang="en-US" sz="4400" b="1" dirty="0" err="1" smtClean="0">
                <a:solidFill>
                  <a:schemeClr val="tx2"/>
                </a:solidFill>
                <a:latin typeface="NikoshBAN" panose="02000000000000000000" pitchFamily="2" charset="0"/>
                <a:cs typeface="NikoshBAN" panose="02000000000000000000" pitchFamily="2" charset="0"/>
              </a:rPr>
              <a:t>ব্যক্তিত্ব</a:t>
            </a:r>
            <a:r>
              <a:rPr lang="en-US" sz="4400" b="1" dirty="0" smtClean="0">
                <a:solidFill>
                  <a:schemeClr val="tx2"/>
                </a:solidFill>
                <a:latin typeface="NikoshBAN" panose="02000000000000000000" pitchFamily="2" charset="0"/>
                <a:cs typeface="NikoshBAN" panose="02000000000000000000" pitchFamily="2" charset="0"/>
              </a:rPr>
              <a:t> </a:t>
            </a:r>
            <a:endParaRPr lang="en-US" sz="4400" b="1" dirty="0">
              <a:solidFill>
                <a:schemeClr val="tx2"/>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7200060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3709851" y="235130"/>
            <a:ext cx="4650377" cy="1580606"/>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err="1" smtClean="0">
                <a:solidFill>
                  <a:schemeClr val="tx2"/>
                </a:solidFill>
                <a:latin typeface="NikoshBAN" panose="02000000000000000000" pitchFamily="2" charset="0"/>
                <a:cs typeface="NikoshBAN" panose="02000000000000000000" pitchFamily="2" charset="0"/>
              </a:rPr>
              <a:t>শিক্ষণফল</a:t>
            </a:r>
            <a:r>
              <a:rPr lang="en-US" sz="6600" b="1" dirty="0" smtClean="0">
                <a:solidFill>
                  <a:schemeClr val="tx1"/>
                </a:solidFill>
                <a:latin typeface="NikoshBAN" panose="02000000000000000000" pitchFamily="2" charset="0"/>
                <a:cs typeface="NikoshBAN" panose="02000000000000000000" pitchFamily="2" charset="0"/>
              </a:rPr>
              <a:t> </a:t>
            </a:r>
            <a:endParaRPr lang="en-US" sz="6600" b="1" dirty="0">
              <a:solidFill>
                <a:schemeClr val="tx1"/>
              </a:solidFill>
              <a:latin typeface="NikoshBAN" panose="02000000000000000000" pitchFamily="2" charset="0"/>
              <a:cs typeface="NikoshBAN" panose="02000000000000000000" pitchFamily="2" charset="0"/>
            </a:endParaRPr>
          </a:p>
        </p:txBody>
      </p:sp>
      <p:sp>
        <p:nvSpPr>
          <p:cNvPr id="5" name="Rounded Rectangle 4"/>
          <p:cNvSpPr/>
          <p:nvPr/>
        </p:nvSpPr>
        <p:spPr>
          <a:xfrm>
            <a:off x="1058091" y="2521133"/>
            <a:ext cx="9953898" cy="4180114"/>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smtClean="0">
                <a:solidFill>
                  <a:schemeClr val="tx2"/>
                </a:solidFill>
                <a:latin typeface="NikoshBAN" panose="02000000000000000000" pitchFamily="2" charset="0"/>
                <a:cs typeface="NikoshBAN" panose="02000000000000000000" pitchFamily="2" charset="0"/>
              </a:rPr>
              <a:t>এ </a:t>
            </a:r>
            <a:r>
              <a:rPr lang="en-US" sz="3600" b="1" dirty="0" err="1" smtClean="0">
                <a:solidFill>
                  <a:schemeClr val="tx2"/>
                </a:solidFill>
                <a:latin typeface="NikoshBAN" panose="02000000000000000000" pitchFamily="2" charset="0"/>
                <a:cs typeface="NikoshBAN" panose="02000000000000000000" pitchFamily="2" charset="0"/>
              </a:rPr>
              <a:t>পাঠ</a:t>
            </a:r>
            <a:r>
              <a:rPr lang="en-US" sz="3600" b="1" dirty="0" smtClean="0">
                <a:solidFill>
                  <a:schemeClr val="tx2"/>
                </a:solidFill>
                <a:latin typeface="NikoshBAN" panose="02000000000000000000" pitchFamily="2" charset="0"/>
                <a:cs typeface="NikoshBAN" panose="02000000000000000000" pitchFamily="2" charset="0"/>
              </a:rPr>
              <a:t> </a:t>
            </a:r>
            <a:r>
              <a:rPr lang="en-US" sz="3600" b="1" dirty="0" err="1" smtClean="0">
                <a:solidFill>
                  <a:schemeClr val="tx2"/>
                </a:solidFill>
                <a:latin typeface="NikoshBAN" panose="02000000000000000000" pitchFamily="2" charset="0"/>
                <a:cs typeface="NikoshBAN" panose="02000000000000000000" pitchFamily="2" charset="0"/>
              </a:rPr>
              <a:t>শেষে</a:t>
            </a:r>
            <a:r>
              <a:rPr lang="en-US" sz="3600" b="1" dirty="0" smtClean="0">
                <a:solidFill>
                  <a:schemeClr val="tx2"/>
                </a:solidFill>
                <a:latin typeface="NikoshBAN" panose="02000000000000000000" pitchFamily="2" charset="0"/>
                <a:cs typeface="NikoshBAN" panose="02000000000000000000" pitchFamily="2" charset="0"/>
              </a:rPr>
              <a:t> </a:t>
            </a:r>
            <a:r>
              <a:rPr lang="en-US" sz="3600" b="1" dirty="0" err="1" smtClean="0">
                <a:solidFill>
                  <a:schemeClr val="tx2"/>
                </a:solidFill>
                <a:latin typeface="NikoshBAN" panose="02000000000000000000" pitchFamily="2" charset="0"/>
                <a:cs typeface="NikoshBAN" panose="02000000000000000000" pitchFamily="2" charset="0"/>
              </a:rPr>
              <a:t>শিক্ষার্থীরা</a:t>
            </a:r>
            <a:r>
              <a:rPr lang="en-US" sz="3600" b="1" dirty="0" smtClean="0">
                <a:solidFill>
                  <a:schemeClr val="tx2"/>
                </a:solidFill>
                <a:latin typeface="NikoshBAN" panose="02000000000000000000" pitchFamily="2" charset="0"/>
                <a:cs typeface="NikoshBAN" panose="02000000000000000000" pitchFamily="2" charset="0"/>
              </a:rPr>
              <a:t>...............</a:t>
            </a:r>
          </a:p>
          <a:p>
            <a:endParaRPr lang="en-US" sz="3600" b="1" dirty="0" smtClean="0">
              <a:solidFill>
                <a:schemeClr val="tx2"/>
              </a:solidFill>
              <a:latin typeface="NikoshBAN" panose="02000000000000000000" pitchFamily="2" charset="0"/>
              <a:cs typeface="NikoshBAN" panose="02000000000000000000" pitchFamily="2" charset="0"/>
            </a:endParaRPr>
          </a:p>
          <a:p>
            <a:pPr marL="285750" indent="-285750">
              <a:buFont typeface="Wingdings" panose="05000000000000000000" pitchFamily="2" charset="2"/>
              <a:buChar char="v"/>
            </a:pPr>
            <a:r>
              <a:rPr lang="en-US" sz="3600" b="1" dirty="0" err="1" smtClean="0">
                <a:solidFill>
                  <a:schemeClr val="tx2"/>
                </a:solidFill>
                <a:latin typeface="NikoshBAN" panose="02000000000000000000" pitchFamily="2" charset="0"/>
                <a:cs typeface="NikoshBAN" panose="02000000000000000000" pitchFamily="2" charset="0"/>
              </a:rPr>
              <a:t>কম্পিউটার</a:t>
            </a:r>
            <a:r>
              <a:rPr lang="en-US" sz="3600" b="1" dirty="0" smtClean="0">
                <a:solidFill>
                  <a:schemeClr val="tx2"/>
                </a:solidFill>
                <a:latin typeface="NikoshBAN" panose="02000000000000000000" pitchFamily="2" charset="0"/>
                <a:cs typeface="NikoshBAN" panose="02000000000000000000" pitchFamily="2" charset="0"/>
              </a:rPr>
              <a:t> </a:t>
            </a:r>
            <a:r>
              <a:rPr lang="en-US" sz="3600" b="1" dirty="0" err="1" smtClean="0">
                <a:solidFill>
                  <a:schemeClr val="tx2"/>
                </a:solidFill>
                <a:latin typeface="NikoshBAN" panose="02000000000000000000" pitchFamily="2" charset="0"/>
                <a:cs typeface="NikoshBAN" panose="02000000000000000000" pitchFamily="2" charset="0"/>
              </a:rPr>
              <a:t>আবিষ্কারক</a:t>
            </a:r>
            <a:r>
              <a:rPr lang="en-US" sz="3600" b="1" dirty="0" smtClean="0">
                <a:solidFill>
                  <a:schemeClr val="tx2"/>
                </a:solidFill>
                <a:latin typeface="NikoshBAN" panose="02000000000000000000" pitchFamily="2" charset="0"/>
                <a:cs typeface="NikoshBAN" panose="02000000000000000000" pitchFamily="2" charset="0"/>
              </a:rPr>
              <a:t> </a:t>
            </a:r>
            <a:r>
              <a:rPr lang="en-US" sz="3600" b="1" dirty="0" err="1" smtClean="0">
                <a:solidFill>
                  <a:schemeClr val="tx2"/>
                </a:solidFill>
                <a:latin typeface="NikoshBAN" panose="02000000000000000000" pitchFamily="2" charset="0"/>
                <a:cs typeface="NikoshBAN" panose="02000000000000000000" pitchFamily="2" charset="0"/>
              </a:rPr>
              <a:t>কে</a:t>
            </a:r>
            <a:r>
              <a:rPr lang="en-US" sz="3600" b="1" dirty="0" smtClean="0">
                <a:solidFill>
                  <a:schemeClr val="tx2"/>
                </a:solidFill>
                <a:latin typeface="NikoshBAN" panose="02000000000000000000" pitchFamily="2" charset="0"/>
                <a:cs typeface="NikoshBAN" panose="02000000000000000000" pitchFamily="2" charset="0"/>
              </a:rPr>
              <a:t> </a:t>
            </a:r>
            <a:r>
              <a:rPr lang="en-US" sz="3600" b="1" dirty="0" err="1" smtClean="0">
                <a:solidFill>
                  <a:schemeClr val="tx2"/>
                </a:solidFill>
                <a:latin typeface="NikoshBAN" panose="02000000000000000000" pitchFamily="2" charset="0"/>
                <a:cs typeface="NikoshBAN" panose="02000000000000000000" pitchFamily="2" charset="0"/>
              </a:rPr>
              <a:t>তা</a:t>
            </a:r>
            <a:r>
              <a:rPr lang="en-US" sz="3600" b="1" dirty="0" smtClean="0">
                <a:solidFill>
                  <a:schemeClr val="tx2"/>
                </a:solidFill>
                <a:latin typeface="NikoshBAN" panose="02000000000000000000" pitchFamily="2" charset="0"/>
                <a:cs typeface="NikoshBAN" panose="02000000000000000000" pitchFamily="2" charset="0"/>
              </a:rPr>
              <a:t> </a:t>
            </a:r>
            <a:r>
              <a:rPr lang="en-US" sz="3600" b="1" dirty="0" err="1" smtClean="0">
                <a:solidFill>
                  <a:schemeClr val="tx2"/>
                </a:solidFill>
                <a:latin typeface="NikoshBAN" panose="02000000000000000000" pitchFamily="2" charset="0"/>
                <a:cs typeface="NikoshBAN" panose="02000000000000000000" pitchFamily="2" charset="0"/>
              </a:rPr>
              <a:t>বলতে</a:t>
            </a:r>
            <a:r>
              <a:rPr lang="en-US" sz="3600" b="1" dirty="0" smtClean="0">
                <a:solidFill>
                  <a:schemeClr val="tx2"/>
                </a:solidFill>
                <a:latin typeface="NikoshBAN" panose="02000000000000000000" pitchFamily="2" charset="0"/>
                <a:cs typeface="NikoshBAN" panose="02000000000000000000" pitchFamily="2" charset="0"/>
              </a:rPr>
              <a:t> </a:t>
            </a:r>
            <a:r>
              <a:rPr lang="en-US" sz="3600" b="1" dirty="0" err="1" smtClean="0">
                <a:solidFill>
                  <a:schemeClr val="tx2"/>
                </a:solidFill>
                <a:latin typeface="NikoshBAN" panose="02000000000000000000" pitchFamily="2" charset="0"/>
                <a:cs typeface="NikoshBAN" panose="02000000000000000000" pitchFamily="2" charset="0"/>
              </a:rPr>
              <a:t>পারবে</a:t>
            </a:r>
            <a:r>
              <a:rPr lang="en-US" sz="3600" b="1" dirty="0" smtClean="0">
                <a:solidFill>
                  <a:schemeClr val="tx2"/>
                </a:solidFill>
                <a:latin typeface="NikoshBAN" panose="02000000000000000000" pitchFamily="2" charset="0"/>
                <a:cs typeface="NikoshBAN" panose="02000000000000000000" pitchFamily="2" charset="0"/>
              </a:rPr>
              <a:t>,</a:t>
            </a:r>
          </a:p>
          <a:p>
            <a:pPr marL="285750" indent="-285750">
              <a:buFont typeface="Wingdings" panose="05000000000000000000" pitchFamily="2" charset="2"/>
              <a:buChar char="v"/>
            </a:pPr>
            <a:r>
              <a:rPr lang="en-US" sz="3600" b="1" dirty="0" err="1" smtClean="0">
                <a:solidFill>
                  <a:schemeClr val="tx2"/>
                </a:solidFill>
                <a:latin typeface="NikoshBAN" panose="02000000000000000000" pitchFamily="2" charset="0"/>
                <a:cs typeface="NikoshBAN" panose="02000000000000000000" pitchFamily="2" charset="0"/>
              </a:rPr>
              <a:t>প্রোগ্রামিং-এর</a:t>
            </a:r>
            <a:r>
              <a:rPr lang="en-US" sz="3600" b="1" dirty="0" smtClean="0">
                <a:solidFill>
                  <a:schemeClr val="tx2"/>
                </a:solidFill>
                <a:latin typeface="NikoshBAN" panose="02000000000000000000" pitchFamily="2" charset="0"/>
                <a:cs typeface="NikoshBAN" panose="02000000000000000000" pitchFamily="2" charset="0"/>
              </a:rPr>
              <a:t> </a:t>
            </a:r>
            <a:r>
              <a:rPr lang="en-US" sz="3600" b="1" dirty="0" err="1" smtClean="0">
                <a:solidFill>
                  <a:schemeClr val="tx2"/>
                </a:solidFill>
                <a:latin typeface="NikoshBAN" panose="02000000000000000000" pitchFamily="2" charset="0"/>
                <a:cs typeface="NikoshBAN" panose="02000000000000000000" pitchFamily="2" charset="0"/>
              </a:rPr>
              <a:t>ধারণার</a:t>
            </a:r>
            <a:r>
              <a:rPr lang="en-US" sz="3600" b="1" dirty="0" smtClean="0">
                <a:solidFill>
                  <a:schemeClr val="tx2"/>
                </a:solidFill>
                <a:latin typeface="NikoshBAN" panose="02000000000000000000" pitchFamily="2" charset="0"/>
                <a:cs typeface="NikoshBAN" panose="02000000000000000000" pitchFamily="2" charset="0"/>
              </a:rPr>
              <a:t> </a:t>
            </a:r>
            <a:r>
              <a:rPr lang="en-US" sz="3600" b="1" dirty="0" err="1" smtClean="0">
                <a:solidFill>
                  <a:schemeClr val="tx2"/>
                </a:solidFill>
                <a:latin typeface="NikoshBAN" panose="02000000000000000000" pitchFamily="2" charset="0"/>
                <a:cs typeface="NikoshBAN" panose="02000000000000000000" pitchFamily="2" charset="0"/>
              </a:rPr>
              <a:t>প্রবর্তক</a:t>
            </a:r>
            <a:r>
              <a:rPr lang="en-US" sz="3600" b="1" dirty="0" smtClean="0">
                <a:solidFill>
                  <a:schemeClr val="tx2"/>
                </a:solidFill>
                <a:latin typeface="NikoshBAN" panose="02000000000000000000" pitchFamily="2" charset="0"/>
                <a:cs typeface="NikoshBAN" panose="02000000000000000000" pitchFamily="2" charset="0"/>
              </a:rPr>
              <a:t> </a:t>
            </a:r>
            <a:r>
              <a:rPr lang="en-US" sz="3600" b="1" dirty="0" err="1" smtClean="0">
                <a:solidFill>
                  <a:schemeClr val="tx2"/>
                </a:solidFill>
                <a:latin typeface="NikoshBAN" panose="02000000000000000000" pitchFamily="2" charset="0"/>
                <a:cs typeface="NikoshBAN" panose="02000000000000000000" pitchFamily="2" charset="0"/>
              </a:rPr>
              <a:t>সম্পর্কে</a:t>
            </a:r>
            <a:r>
              <a:rPr lang="en-US" sz="3600" b="1" dirty="0" smtClean="0">
                <a:solidFill>
                  <a:schemeClr val="tx2"/>
                </a:solidFill>
                <a:latin typeface="NikoshBAN" panose="02000000000000000000" pitchFamily="2" charset="0"/>
                <a:cs typeface="NikoshBAN" panose="02000000000000000000" pitchFamily="2" charset="0"/>
              </a:rPr>
              <a:t> </a:t>
            </a:r>
            <a:r>
              <a:rPr lang="en-US" sz="3600" b="1" dirty="0" err="1" smtClean="0">
                <a:solidFill>
                  <a:schemeClr val="tx2"/>
                </a:solidFill>
                <a:latin typeface="NikoshBAN" panose="02000000000000000000" pitchFamily="2" charset="0"/>
                <a:cs typeface="NikoshBAN" panose="02000000000000000000" pitchFamily="2" charset="0"/>
              </a:rPr>
              <a:t>ব্যাখ্যা</a:t>
            </a:r>
            <a:r>
              <a:rPr lang="en-US" sz="3600" b="1" dirty="0" smtClean="0">
                <a:solidFill>
                  <a:schemeClr val="tx2"/>
                </a:solidFill>
                <a:latin typeface="NikoshBAN" panose="02000000000000000000" pitchFamily="2" charset="0"/>
                <a:cs typeface="NikoshBAN" panose="02000000000000000000" pitchFamily="2" charset="0"/>
              </a:rPr>
              <a:t> </a:t>
            </a:r>
            <a:r>
              <a:rPr lang="en-US" sz="3600" b="1" dirty="0" err="1" smtClean="0">
                <a:solidFill>
                  <a:schemeClr val="tx2"/>
                </a:solidFill>
                <a:latin typeface="NikoshBAN" panose="02000000000000000000" pitchFamily="2" charset="0"/>
                <a:cs typeface="NikoshBAN" panose="02000000000000000000" pitchFamily="2" charset="0"/>
              </a:rPr>
              <a:t>করতে</a:t>
            </a:r>
            <a:r>
              <a:rPr lang="en-US" sz="3600" b="1" dirty="0" smtClean="0">
                <a:solidFill>
                  <a:schemeClr val="tx2"/>
                </a:solidFill>
                <a:latin typeface="NikoshBAN" panose="02000000000000000000" pitchFamily="2" charset="0"/>
                <a:cs typeface="NikoshBAN" panose="02000000000000000000" pitchFamily="2" charset="0"/>
              </a:rPr>
              <a:t> </a:t>
            </a:r>
            <a:r>
              <a:rPr lang="en-US" sz="3600" b="1" dirty="0" err="1" smtClean="0">
                <a:solidFill>
                  <a:schemeClr val="tx2"/>
                </a:solidFill>
                <a:latin typeface="NikoshBAN" panose="02000000000000000000" pitchFamily="2" charset="0"/>
                <a:cs typeface="NikoshBAN" panose="02000000000000000000" pitchFamily="2" charset="0"/>
              </a:rPr>
              <a:t>পারবে</a:t>
            </a:r>
            <a:r>
              <a:rPr lang="en-US" sz="3600" b="1" dirty="0" smtClean="0">
                <a:solidFill>
                  <a:schemeClr val="tx2"/>
                </a:solidFill>
                <a:latin typeface="NikoshBAN" panose="02000000000000000000" pitchFamily="2" charset="0"/>
                <a:cs typeface="NikoshBAN" panose="02000000000000000000" pitchFamily="2" charset="0"/>
              </a:rPr>
              <a:t>,</a:t>
            </a:r>
          </a:p>
          <a:p>
            <a:pPr marL="285750" indent="-285750">
              <a:buFont typeface="Wingdings" panose="05000000000000000000" pitchFamily="2" charset="2"/>
              <a:buChar char="v"/>
            </a:pPr>
            <a:r>
              <a:rPr lang="en-US" sz="3600" b="1" dirty="0" err="1" smtClean="0">
                <a:solidFill>
                  <a:schemeClr val="tx2"/>
                </a:solidFill>
                <a:latin typeface="NikoshBAN" panose="02000000000000000000" pitchFamily="2" charset="0"/>
                <a:cs typeface="NikoshBAN" panose="02000000000000000000" pitchFamily="2" charset="0"/>
              </a:rPr>
              <a:t>বেতার</a:t>
            </a:r>
            <a:r>
              <a:rPr lang="en-US" sz="3600" b="1" dirty="0" smtClean="0">
                <a:solidFill>
                  <a:schemeClr val="tx2"/>
                </a:solidFill>
                <a:latin typeface="NikoshBAN" panose="02000000000000000000" pitchFamily="2" charset="0"/>
                <a:cs typeface="NikoshBAN" panose="02000000000000000000" pitchFamily="2" charset="0"/>
              </a:rPr>
              <a:t> </a:t>
            </a:r>
            <a:r>
              <a:rPr lang="en-US" sz="3600" b="1" dirty="0" err="1" smtClean="0">
                <a:solidFill>
                  <a:schemeClr val="tx2"/>
                </a:solidFill>
                <a:latin typeface="NikoshBAN" panose="02000000000000000000" pitchFamily="2" charset="0"/>
                <a:cs typeface="NikoshBAN" panose="02000000000000000000" pitchFamily="2" charset="0"/>
              </a:rPr>
              <a:t>যন্ত্রের</a:t>
            </a:r>
            <a:r>
              <a:rPr lang="en-US" sz="3600" b="1" dirty="0" smtClean="0">
                <a:solidFill>
                  <a:schemeClr val="tx2"/>
                </a:solidFill>
                <a:latin typeface="NikoshBAN" panose="02000000000000000000" pitchFamily="2" charset="0"/>
                <a:cs typeface="NikoshBAN" panose="02000000000000000000" pitchFamily="2" charset="0"/>
              </a:rPr>
              <a:t> </a:t>
            </a:r>
            <a:r>
              <a:rPr lang="en-US" sz="3600" b="1" dirty="0" err="1" smtClean="0">
                <a:solidFill>
                  <a:schemeClr val="tx2"/>
                </a:solidFill>
                <a:latin typeface="NikoshBAN" panose="02000000000000000000" pitchFamily="2" charset="0"/>
                <a:cs typeface="NikoshBAN" panose="02000000000000000000" pitchFamily="2" charset="0"/>
              </a:rPr>
              <a:t>আবিষ্কার</a:t>
            </a:r>
            <a:r>
              <a:rPr lang="en-US" sz="3600" b="1" dirty="0" smtClean="0">
                <a:solidFill>
                  <a:schemeClr val="tx2"/>
                </a:solidFill>
                <a:latin typeface="NikoshBAN" panose="02000000000000000000" pitchFamily="2" charset="0"/>
                <a:cs typeface="NikoshBAN" panose="02000000000000000000" pitchFamily="2" charset="0"/>
              </a:rPr>
              <a:t> </a:t>
            </a:r>
            <a:r>
              <a:rPr lang="en-US" sz="3600" b="1" dirty="0" err="1" smtClean="0">
                <a:solidFill>
                  <a:schemeClr val="tx2"/>
                </a:solidFill>
                <a:latin typeface="NikoshBAN" panose="02000000000000000000" pitchFamily="2" charset="0"/>
                <a:cs typeface="NikoshBAN" panose="02000000000000000000" pitchFamily="2" charset="0"/>
              </a:rPr>
              <a:t>সম্পর্কে</a:t>
            </a:r>
            <a:r>
              <a:rPr lang="en-US" sz="3600" b="1" dirty="0" smtClean="0">
                <a:solidFill>
                  <a:schemeClr val="tx2"/>
                </a:solidFill>
                <a:latin typeface="NikoshBAN" panose="02000000000000000000" pitchFamily="2" charset="0"/>
                <a:cs typeface="NikoshBAN" panose="02000000000000000000" pitchFamily="2" charset="0"/>
              </a:rPr>
              <a:t> </a:t>
            </a:r>
            <a:r>
              <a:rPr lang="en-US" sz="3600" b="1" dirty="0" err="1" smtClean="0">
                <a:solidFill>
                  <a:schemeClr val="tx2"/>
                </a:solidFill>
                <a:latin typeface="NikoshBAN" panose="02000000000000000000" pitchFamily="2" charset="0"/>
                <a:cs typeface="NikoshBAN" panose="02000000000000000000" pitchFamily="2" charset="0"/>
              </a:rPr>
              <a:t>বর্ণনা</a:t>
            </a:r>
            <a:r>
              <a:rPr lang="en-US" sz="3600" b="1" dirty="0" smtClean="0">
                <a:solidFill>
                  <a:schemeClr val="tx2"/>
                </a:solidFill>
                <a:latin typeface="NikoshBAN" panose="02000000000000000000" pitchFamily="2" charset="0"/>
                <a:cs typeface="NikoshBAN" panose="02000000000000000000" pitchFamily="2" charset="0"/>
              </a:rPr>
              <a:t> </a:t>
            </a:r>
            <a:r>
              <a:rPr lang="en-US" sz="3600" b="1" dirty="0" err="1" smtClean="0">
                <a:solidFill>
                  <a:schemeClr val="tx2"/>
                </a:solidFill>
                <a:latin typeface="NikoshBAN" panose="02000000000000000000" pitchFamily="2" charset="0"/>
                <a:cs typeface="NikoshBAN" panose="02000000000000000000" pitchFamily="2" charset="0"/>
              </a:rPr>
              <a:t>করতে</a:t>
            </a:r>
            <a:r>
              <a:rPr lang="en-US" sz="3600" b="1" dirty="0" smtClean="0">
                <a:solidFill>
                  <a:schemeClr val="tx2"/>
                </a:solidFill>
                <a:latin typeface="NikoshBAN" panose="02000000000000000000" pitchFamily="2" charset="0"/>
                <a:cs typeface="NikoshBAN" panose="02000000000000000000" pitchFamily="2" charset="0"/>
              </a:rPr>
              <a:t> </a:t>
            </a:r>
            <a:r>
              <a:rPr lang="en-US" sz="3600" b="1" dirty="0" err="1" smtClean="0">
                <a:solidFill>
                  <a:schemeClr val="tx2"/>
                </a:solidFill>
                <a:latin typeface="NikoshBAN" panose="02000000000000000000" pitchFamily="2" charset="0"/>
                <a:cs typeface="NikoshBAN" panose="02000000000000000000" pitchFamily="2" charset="0"/>
              </a:rPr>
              <a:t>পারবে</a:t>
            </a:r>
            <a:r>
              <a:rPr lang="en-US" sz="3600" b="1" dirty="0" smtClean="0">
                <a:solidFill>
                  <a:schemeClr val="tx2"/>
                </a:solidFill>
                <a:latin typeface="NikoshBAN" panose="02000000000000000000" pitchFamily="2" charset="0"/>
                <a:cs typeface="NikoshBAN" panose="02000000000000000000" pitchFamily="2" charset="0"/>
              </a:rPr>
              <a:t>,</a:t>
            </a:r>
          </a:p>
          <a:p>
            <a:pPr marL="285750" indent="-285750">
              <a:buFont typeface="Wingdings" panose="05000000000000000000" pitchFamily="2" charset="2"/>
              <a:buChar char="v"/>
            </a:pPr>
            <a:r>
              <a:rPr lang="en-US" sz="3600" b="1" dirty="0" err="1" smtClean="0">
                <a:solidFill>
                  <a:schemeClr val="tx2"/>
                </a:solidFill>
                <a:latin typeface="NikoshBAN" panose="02000000000000000000" pitchFamily="2" charset="0"/>
                <a:cs typeface="NikoshBAN" panose="02000000000000000000" pitchFamily="2" charset="0"/>
              </a:rPr>
              <a:t>তথ্য</a:t>
            </a:r>
            <a:r>
              <a:rPr lang="en-US" sz="3600" b="1" dirty="0" smtClean="0">
                <a:solidFill>
                  <a:schemeClr val="tx2"/>
                </a:solidFill>
                <a:latin typeface="NikoshBAN" panose="02000000000000000000" pitchFamily="2" charset="0"/>
                <a:cs typeface="NikoshBAN" panose="02000000000000000000" pitchFamily="2" charset="0"/>
              </a:rPr>
              <a:t> ও </a:t>
            </a:r>
            <a:r>
              <a:rPr lang="en-US" sz="3600" b="1" dirty="0" err="1" smtClean="0">
                <a:solidFill>
                  <a:schemeClr val="tx2"/>
                </a:solidFill>
                <a:latin typeface="NikoshBAN" panose="02000000000000000000" pitchFamily="2" charset="0"/>
                <a:cs typeface="NikoshBAN" panose="02000000000000000000" pitchFamily="2" charset="0"/>
              </a:rPr>
              <a:t>যোগাযোগ</a:t>
            </a:r>
            <a:r>
              <a:rPr lang="en-US" sz="3600" b="1" dirty="0" smtClean="0">
                <a:solidFill>
                  <a:schemeClr val="tx2"/>
                </a:solidFill>
                <a:latin typeface="NikoshBAN" panose="02000000000000000000" pitchFamily="2" charset="0"/>
                <a:cs typeface="NikoshBAN" panose="02000000000000000000" pitchFamily="2" charset="0"/>
              </a:rPr>
              <a:t> </a:t>
            </a:r>
            <a:r>
              <a:rPr lang="en-US" sz="3600" b="1" dirty="0" err="1" smtClean="0">
                <a:solidFill>
                  <a:schemeClr val="tx2"/>
                </a:solidFill>
                <a:latin typeface="NikoshBAN" panose="02000000000000000000" pitchFamily="2" charset="0"/>
                <a:cs typeface="NikoshBAN" panose="02000000000000000000" pitchFamily="2" charset="0"/>
              </a:rPr>
              <a:t>প্রযুক্তি</a:t>
            </a:r>
            <a:r>
              <a:rPr lang="en-US" sz="3600" b="1" dirty="0" smtClean="0">
                <a:solidFill>
                  <a:schemeClr val="tx2"/>
                </a:solidFill>
                <a:latin typeface="NikoshBAN" panose="02000000000000000000" pitchFamily="2" charset="0"/>
                <a:cs typeface="NikoshBAN" panose="02000000000000000000" pitchFamily="2" charset="0"/>
              </a:rPr>
              <a:t> </a:t>
            </a:r>
            <a:r>
              <a:rPr lang="en-US" sz="3600" b="1" dirty="0" err="1" smtClean="0">
                <a:solidFill>
                  <a:schemeClr val="tx2"/>
                </a:solidFill>
                <a:latin typeface="NikoshBAN" panose="02000000000000000000" pitchFamily="2" charset="0"/>
                <a:cs typeface="NikoshBAN" panose="02000000000000000000" pitchFamily="2" charset="0"/>
              </a:rPr>
              <a:t>সংশ্লিষ্ট</a:t>
            </a:r>
            <a:r>
              <a:rPr lang="en-US" sz="3600" b="1" dirty="0" smtClean="0">
                <a:solidFill>
                  <a:schemeClr val="tx2"/>
                </a:solidFill>
                <a:latin typeface="NikoshBAN" panose="02000000000000000000" pitchFamily="2" charset="0"/>
                <a:cs typeface="NikoshBAN" panose="02000000000000000000" pitchFamily="2" charset="0"/>
              </a:rPr>
              <a:t> </a:t>
            </a:r>
            <a:r>
              <a:rPr lang="en-US" sz="3600" b="1" dirty="0" err="1" smtClean="0">
                <a:solidFill>
                  <a:schemeClr val="tx2"/>
                </a:solidFill>
                <a:latin typeface="NikoshBAN" panose="02000000000000000000" pitchFamily="2" charset="0"/>
                <a:cs typeface="NikoshBAN" panose="02000000000000000000" pitchFamily="2" charset="0"/>
              </a:rPr>
              <a:t>ব্যক্তিবর্গের</a:t>
            </a:r>
            <a:r>
              <a:rPr lang="en-US" sz="3600" b="1" dirty="0" smtClean="0">
                <a:solidFill>
                  <a:schemeClr val="tx2"/>
                </a:solidFill>
                <a:latin typeface="NikoshBAN" panose="02000000000000000000" pitchFamily="2" charset="0"/>
                <a:cs typeface="NikoshBAN" panose="02000000000000000000" pitchFamily="2" charset="0"/>
              </a:rPr>
              <a:t> </a:t>
            </a:r>
            <a:r>
              <a:rPr lang="en-US" sz="3600" b="1" dirty="0" err="1" smtClean="0">
                <a:solidFill>
                  <a:schemeClr val="tx2"/>
                </a:solidFill>
                <a:latin typeface="NikoshBAN" panose="02000000000000000000" pitchFamily="2" charset="0"/>
                <a:cs typeface="NikoshBAN" panose="02000000000000000000" pitchFamily="2" charset="0"/>
              </a:rPr>
              <a:t>অবদান</a:t>
            </a:r>
            <a:r>
              <a:rPr lang="en-US" sz="3600" b="1" dirty="0" smtClean="0">
                <a:solidFill>
                  <a:schemeClr val="tx2"/>
                </a:solidFill>
                <a:latin typeface="NikoshBAN" panose="02000000000000000000" pitchFamily="2" charset="0"/>
                <a:cs typeface="NikoshBAN" panose="02000000000000000000" pitchFamily="2" charset="0"/>
              </a:rPr>
              <a:t> </a:t>
            </a:r>
            <a:r>
              <a:rPr lang="en-US" sz="3600" b="1" dirty="0" err="1" smtClean="0">
                <a:solidFill>
                  <a:schemeClr val="tx2"/>
                </a:solidFill>
                <a:latin typeface="NikoshBAN" panose="02000000000000000000" pitchFamily="2" charset="0"/>
                <a:cs typeface="NikoshBAN" panose="02000000000000000000" pitchFamily="2" charset="0"/>
              </a:rPr>
              <a:t>বর্ণনা</a:t>
            </a:r>
            <a:r>
              <a:rPr lang="en-US" sz="3600" b="1" dirty="0" smtClean="0">
                <a:solidFill>
                  <a:schemeClr val="tx2"/>
                </a:solidFill>
                <a:latin typeface="NikoshBAN" panose="02000000000000000000" pitchFamily="2" charset="0"/>
                <a:cs typeface="NikoshBAN" panose="02000000000000000000" pitchFamily="2" charset="0"/>
              </a:rPr>
              <a:t> </a:t>
            </a:r>
            <a:r>
              <a:rPr lang="en-US" sz="3600" b="1" dirty="0" err="1" smtClean="0">
                <a:solidFill>
                  <a:schemeClr val="tx2"/>
                </a:solidFill>
                <a:latin typeface="NikoshBAN" panose="02000000000000000000" pitchFamily="2" charset="0"/>
                <a:cs typeface="NikoshBAN" panose="02000000000000000000" pitchFamily="2" charset="0"/>
              </a:rPr>
              <a:t>করতে</a:t>
            </a:r>
            <a:r>
              <a:rPr lang="en-US" sz="3600" b="1" dirty="0" smtClean="0">
                <a:solidFill>
                  <a:schemeClr val="tx2"/>
                </a:solidFill>
                <a:latin typeface="NikoshBAN" panose="02000000000000000000" pitchFamily="2" charset="0"/>
                <a:cs typeface="NikoshBAN" panose="02000000000000000000" pitchFamily="2" charset="0"/>
              </a:rPr>
              <a:t> </a:t>
            </a:r>
            <a:r>
              <a:rPr lang="en-US" sz="4000" b="1" dirty="0" err="1" smtClean="0">
                <a:solidFill>
                  <a:schemeClr val="tx2"/>
                </a:solidFill>
                <a:latin typeface="NikoshBAN" panose="02000000000000000000" pitchFamily="2" charset="0"/>
                <a:cs typeface="NikoshBAN" panose="02000000000000000000" pitchFamily="2" charset="0"/>
              </a:rPr>
              <a:t>পারবে</a:t>
            </a:r>
            <a:r>
              <a:rPr lang="en-US" sz="4000" b="1" dirty="0" smtClean="0">
                <a:solidFill>
                  <a:schemeClr val="tx2"/>
                </a:solidFill>
                <a:latin typeface="NikoshBAN" panose="02000000000000000000" pitchFamily="2" charset="0"/>
                <a:cs typeface="NikoshBAN" panose="02000000000000000000" pitchFamily="2" charset="0"/>
              </a:rPr>
              <a:t>।</a:t>
            </a:r>
          </a:p>
          <a:p>
            <a:pPr marL="285750" indent="-285750">
              <a:buFont typeface="Wingdings" panose="05000000000000000000" pitchFamily="2" charset="2"/>
              <a:buChar char="v"/>
            </a:pPr>
            <a:endParaRPr lang="en-US" dirty="0" smtClean="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877157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6" presetClass="entr" presetSubtype="0" fill="hold" grpId="0" nodeType="click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 by="(-#ppt_w*2)" calcmode="lin" valueType="num">
                                      <p:cBhvr rctx="PPT">
                                        <p:cTn id="12" dur="500" autoRev="1" fill="hold">
                                          <p:stCondLst>
                                            <p:cond delay="0"/>
                                          </p:stCondLst>
                                        </p:cTn>
                                        <p:tgtEl>
                                          <p:spTgt spid="5"/>
                                        </p:tgtEl>
                                        <p:attrNameLst>
                                          <p:attrName>ppt_w</p:attrName>
                                        </p:attrNameLst>
                                      </p:cBhvr>
                                    </p:anim>
                                    <p:anim by="(#ppt_w*0.50)" calcmode="lin" valueType="num">
                                      <p:cBhvr>
                                        <p:cTn id="13" dur="500" decel="50000" autoRev="1" fill="hold">
                                          <p:stCondLst>
                                            <p:cond delay="0"/>
                                          </p:stCondLst>
                                        </p:cTn>
                                        <p:tgtEl>
                                          <p:spTgt spid="5"/>
                                        </p:tgtEl>
                                        <p:attrNameLst>
                                          <p:attrName>ppt_x</p:attrName>
                                        </p:attrNameLst>
                                      </p:cBhvr>
                                    </p:anim>
                                    <p:anim from="(-#ppt_h/2)" to="(#ppt_y)" calcmode="lin" valueType="num">
                                      <p:cBhvr>
                                        <p:cTn id="14" dur="1000" fill="hold">
                                          <p:stCondLst>
                                            <p:cond delay="0"/>
                                          </p:stCondLst>
                                        </p:cTn>
                                        <p:tgtEl>
                                          <p:spTgt spid="5"/>
                                        </p:tgtEl>
                                        <p:attrNameLst>
                                          <p:attrName>ppt_y</p:attrName>
                                        </p:attrNameLst>
                                      </p:cBhvr>
                                    </p:anim>
                                    <p:animRot by="21600000">
                                      <p:cBhvr>
                                        <p:cTn id="15" dur="1000"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42710" y="738727"/>
            <a:ext cx="6257108" cy="526297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a:r>
              <a:rPr lang="as-IN" sz="2800" b="1" dirty="0">
                <a:solidFill>
                  <a:schemeClr val="tx2"/>
                </a:solidFill>
                <a:latin typeface="NikoshBAN" panose="02000000000000000000" pitchFamily="2" charset="0"/>
                <a:cs typeface="NikoshBAN" panose="02000000000000000000" pitchFamily="2" charset="0"/>
              </a:rPr>
              <a:t>চার্লস ব্যাবেজ (</a:t>
            </a:r>
            <a:r>
              <a:rPr lang="as-IN" sz="2800" b="1" dirty="0">
                <a:solidFill>
                  <a:schemeClr val="tx2"/>
                </a:solidFill>
                <a:latin typeface="NikoshBAN" panose="02000000000000000000" pitchFamily="2" charset="0"/>
                <a:cs typeface="NikoshBAN" panose="02000000000000000000" pitchFamily="2" charset="0"/>
                <a:hlinkClick r:id="rId2" tooltip="ইংরেজি ভাষা"/>
              </a:rPr>
              <a:t>ইংরেজি</a:t>
            </a:r>
            <a:r>
              <a:rPr lang="as-IN" sz="2800" b="1" dirty="0">
                <a:solidFill>
                  <a:schemeClr val="tx2"/>
                </a:solidFill>
                <a:latin typeface="NikoshBAN" panose="02000000000000000000" pitchFamily="2" charset="0"/>
                <a:cs typeface="NikoshBAN" panose="02000000000000000000" pitchFamily="2" charset="0"/>
              </a:rPr>
              <a:t>: </a:t>
            </a:r>
            <a:r>
              <a:rPr lang="en-US" sz="2800" b="1" dirty="0">
                <a:solidFill>
                  <a:schemeClr val="tx2"/>
                </a:solidFill>
                <a:latin typeface="NikoshBAN" panose="02000000000000000000" pitchFamily="2" charset="0"/>
                <a:cs typeface="NikoshBAN" panose="02000000000000000000" pitchFamily="2" charset="0"/>
              </a:rPr>
              <a:t>Charles Babbage) (</a:t>
            </a:r>
            <a:r>
              <a:rPr lang="as-IN" sz="2800" b="1" dirty="0">
                <a:solidFill>
                  <a:schemeClr val="tx2"/>
                </a:solidFill>
                <a:latin typeface="NikoshBAN" panose="02000000000000000000" pitchFamily="2" charset="0"/>
                <a:cs typeface="NikoshBAN" panose="02000000000000000000" pitchFamily="2" charset="0"/>
                <a:hlinkClick r:id="rId3" tooltip="২৬শে ডিসেম্বর"/>
              </a:rPr>
              <a:t>২৬শে ডিসেম্বর</a:t>
            </a:r>
            <a:r>
              <a:rPr lang="as-IN" sz="2800" b="1" dirty="0">
                <a:solidFill>
                  <a:schemeClr val="tx2"/>
                </a:solidFill>
                <a:latin typeface="NikoshBAN" panose="02000000000000000000" pitchFamily="2" charset="0"/>
                <a:cs typeface="NikoshBAN" panose="02000000000000000000" pitchFamily="2" charset="0"/>
              </a:rPr>
              <a:t>, </a:t>
            </a:r>
            <a:r>
              <a:rPr lang="as-IN" sz="2800" b="1" dirty="0">
                <a:solidFill>
                  <a:schemeClr val="tx2"/>
                </a:solidFill>
                <a:latin typeface="NikoshBAN" panose="02000000000000000000" pitchFamily="2" charset="0"/>
                <a:cs typeface="NikoshBAN" panose="02000000000000000000" pitchFamily="2" charset="0"/>
                <a:hlinkClick r:id="rId4" tooltip="১৭৯১"/>
              </a:rPr>
              <a:t>১৭৯১</a:t>
            </a:r>
            <a:r>
              <a:rPr lang="as-IN" sz="2800" b="1" dirty="0">
                <a:solidFill>
                  <a:schemeClr val="tx2"/>
                </a:solidFill>
                <a:latin typeface="NikoshBAN" panose="02000000000000000000" pitchFamily="2" charset="0"/>
                <a:cs typeface="NikoshBAN" panose="02000000000000000000" pitchFamily="2" charset="0"/>
              </a:rPr>
              <a:t>-</a:t>
            </a:r>
            <a:r>
              <a:rPr lang="as-IN" sz="2800" b="1" dirty="0">
                <a:solidFill>
                  <a:schemeClr val="tx2"/>
                </a:solidFill>
                <a:latin typeface="NikoshBAN" panose="02000000000000000000" pitchFamily="2" charset="0"/>
                <a:cs typeface="NikoshBAN" panose="02000000000000000000" pitchFamily="2" charset="0"/>
                <a:hlinkClick r:id="rId5" tooltip="১৮ই অক্টোবর"/>
              </a:rPr>
              <a:t>১৮ই অক্টোবর</a:t>
            </a:r>
            <a:r>
              <a:rPr lang="as-IN" sz="2800" b="1" dirty="0">
                <a:solidFill>
                  <a:schemeClr val="tx2"/>
                </a:solidFill>
                <a:latin typeface="NikoshBAN" panose="02000000000000000000" pitchFamily="2" charset="0"/>
                <a:cs typeface="NikoshBAN" panose="02000000000000000000" pitchFamily="2" charset="0"/>
              </a:rPr>
              <a:t>, ১৮৭১) একজন </a:t>
            </a:r>
            <a:r>
              <a:rPr lang="as-IN" sz="2800" b="1" dirty="0">
                <a:solidFill>
                  <a:schemeClr val="tx2"/>
                </a:solidFill>
                <a:latin typeface="NikoshBAN" panose="02000000000000000000" pitchFamily="2" charset="0"/>
                <a:cs typeface="NikoshBAN" panose="02000000000000000000" pitchFamily="2" charset="0"/>
                <a:hlinkClick r:id="rId6" tooltip="যুক্তরাজ্য"/>
              </a:rPr>
              <a:t>ইংরেজ</a:t>
            </a:r>
            <a:r>
              <a:rPr lang="as-IN" sz="2800" b="1" dirty="0">
                <a:solidFill>
                  <a:schemeClr val="tx2"/>
                </a:solidFill>
                <a:latin typeface="NikoshBAN" panose="02000000000000000000" pitchFamily="2" charset="0"/>
                <a:cs typeface="NikoshBAN" panose="02000000000000000000" pitchFamily="2" charset="0"/>
              </a:rPr>
              <a:t> যন্ত্র প্রকৌশলী, গণিতবিদ, আবিষ্কারক ও দার্শনিক</a:t>
            </a:r>
            <a:r>
              <a:rPr lang="as-IN" sz="2800" b="1" dirty="0" smtClean="0">
                <a:solidFill>
                  <a:schemeClr val="tx2"/>
                </a:solidFill>
                <a:latin typeface="NikoshBAN" panose="02000000000000000000" pitchFamily="2" charset="0"/>
                <a:cs typeface="NikoshBAN" panose="02000000000000000000" pitchFamily="2" charset="0"/>
              </a:rPr>
              <a:t>।</a:t>
            </a:r>
            <a:endParaRPr lang="as-IN" sz="2800" b="1" dirty="0">
              <a:solidFill>
                <a:schemeClr val="tx2"/>
              </a:solidFill>
              <a:latin typeface="NikoshBAN" panose="02000000000000000000" pitchFamily="2" charset="0"/>
              <a:cs typeface="NikoshBAN" panose="02000000000000000000" pitchFamily="2" charset="0"/>
            </a:endParaRPr>
          </a:p>
          <a:p>
            <a:pPr algn="just"/>
            <a:r>
              <a:rPr lang="as-IN" sz="2800" b="1" dirty="0">
                <a:solidFill>
                  <a:schemeClr val="tx2"/>
                </a:solidFill>
                <a:latin typeface="NikoshBAN" panose="02000000000000000000" pitchFamily="2" charset="0"/>
                <a:cs typeface="NikoshBAN" panose="02000000000000000000" pitchFamily="2" charset="0"/>
              </a:rPr>
              <a:t>তাকে আধুনিক কম্পিউটারের জনক </a:t>
            </a:r>
            <a:r>
              <a:rPr lang="as-IN" sz="2800" b="1" dirty="0" smtClean="0">
                <a:solidFill>
                  <a:schemeClr val="tx2"/>
                </a:solidFill>
                <a:latin typeface="NikoshBAN" panose="02000000000000000000" pitchFamily="2" charset="0"/>
                <a:cs typeface="NikoshBAN" panose="02000000000000000000" pitchFamily="2" charset="0"/>
              </a:rPr>
              <a:t>মনে</a:t>
            </a:r>
            <a:r>
              <a:rPr lang="en-US" sz="2800" b="1" dirty="0" smtClean="0">
                <a:solidFill>
                  <a:schemeClr val="tx2"/>
                </a:solidFill>
                <a:latin typeface="NikoshBAN" panose="02000000000000000000" pitchFamily="2" charset="0"/>
                <a:cs typeface="NikoshBAN" panose="02000000000000000000" pitchFamily="2" charset="0"/>
              </a:rPr>
              <a:t> </a:t>
            </a:r>
            <a:r>
              <a:rPr lang="as-IN" sz="2800" b="1" dirty="0" smtClean="0">
                <a:solidFill>
                  <a:schemeClr val="tx2"/>
                </a:solidFill>
                <a:latin typeface="NikoshBAN" panose="02000000000000000000" pitchFamily="2" charset="0"/>
                <a:cs typeface="NikoshBAN" panose="02000000000000000000" pitchFamily="2" charset="0"/>
              </a:rPr>
              <a:t>করা </a:t>
            </a:r>
            <a:r>
              <a:rPr lang="as-IN" sz="2800" b="1" dirty="0">
                <a:solidFill>
                  <a:schemeClr val="tx2"/>
                </a:solidFill>
                <a:latin typeface="NikoshBAN" panose="02000000000000000000" pitchFamily="2" charset="0"/>
                <a:cs typeface="NikoshBAN" panose="02000000000000000000" pitchFamily="2" charset="0"/>
              </a:rPr>
              <a:t>করা হয়</a:t>
            </a:r>
            <a:r>
              <a:rPr lang="as-IN" sz="2800" b="1" dirty="0" smtClean="0">
                <a:solidFill>
                  <a:schemeClr val="tx2"/>
                </a:solidFill>
                <a:latin typeface="NikoshBAN" panose="02000000000000000000" pitchFamily="2" charset="0"/>
                <a:cs typeface="NikoshBAN" panose="02000000000000000000" pitchFamily="2" charset="0"/>
              </a:rPr>
              <a:t>।</a:t>
            </a:r>
            <a:r>
              <a:rPr lang="en-US" sz="2800" b="1" baseline="30000" dirty="0">
                <a:solidFill>
                  <a:schemeClr val="tx2"/>
                </a:solidFill>
                <a:latin typeface="NikoshBAN" panose="02000000000000000000" pitchFamily="2" charset="0"/>
                <a:cs typeface="NikoshBAN" panose="02000000000000000000" pitchFamily="2" charset="0"/>
              </a:rPr>
              <a:t> </a:t>
            </a:r>
            <a:r>
              <a:rPr lang="as-IN" sz="2800" b="1" dirty="0">
                <a:solidFill>
                  <a:schemeClr val="tx2"/>
                </a:solidFill>
                <a:latin typeface="NikoshBAN" panose="02000000000000000000" pitchFamily="2" charset="0"/>
                <a:cs typeface="NikoshBAN" panose="02000000000000000000" pitchFamily="2" charset="0"/>
              </a:rPr>
              <a:t> তিনি ডিফারেন্স ইঞ্জিন ও অ্যানালাইটিক্যাল ইঞ্জিন নামে দুইটি যান্ত্রিক কম্পিউটার তৈরি করেছিলেন। তার তৈরি অ্যানালাইটিকাল ইঞ্জিন যান্ত্রিকভাবে গাণিতিক কাজ সম্পাদন করতে পারত এবং এই ইঞ্জিনের বিভিন্ন বৈশিষ্ট্য আজকের কম্পিউটারের ডিজাইনে এখনো গুরুত্বপূর্ণ বিষয়৷ অর্থায়নের অভাবে ব্যাবেজ তার এই প্রকল্পটি সম্পূর্ণ করতে পারেননি।</a:t>
            </a:r>
          </a:p>
        </p:txBody>
      </p:sp>
      <p:pic>
        <p:nvPicPr>
          <p:cNvPr id="4" name="Picture 3"/>
          <p:cNvPicPr>
            <a:picLocks noChangeAspect="1"/>
          </p:cNvPicPr>
          <p:nvPr/>
        </p:nvPicPr>
        <p:blipFill rotWithShape="1">
          <a:blip r:embed="rId7"/>
          <a:srcRect l="76739" t="8126" r="2880" b="9375"/>
          <a:stretch/>
        </p:blipFill>
        <p:spPr>
          <a:xfrm>
            <a:off x="1018903" y="352697"/>
            <a:ext cx="3788228" cy="603504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12072338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62103" y="769432"/>
            <a:ext cx="7824652" cy="5632311"/>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as-IN" sz="2000" dirty="0">
                <a:solidFill>
                  <a:schemeClr val="tx2"/>
                </a:solidFill>
                <a:latin typeface="NikoshBAN" panose="02000000000000000000" pitchFamily="2" charset="0"/>
                <a:cs typeface="NikoshBAN" panose="02000000000000000000" pitchFamily="2" charset="0"/>
              </a:rPr>
              <a:t>অগাস্টা অ্যাডা বা লাভলেসের কাউন্টেস (জন্ম: </a:t>
            </a:r>
            <a:r>
              <a:rPr lang="as-IN" sz="2000" dirty="0">
                <a:solidFill>
                  <a:schemeClr val="tx2"/>
                </a:solidFill>
                <a:latin typeface="NikoshBAN" panose="02000000000000000000" pitchFamily="2" charset="0"/>
                <a:cs typeface="NikoshBAN" panose="02000000000000000000" pitchFamily="2" charset="0"/>
                <a:hlinkClick r:id="rId2" tooltip="ডিসেম্বর ১০"/>
              </a:rPr>
              <a:t>ডিসেম্বর ১০</a:t>
            </a:r>
            <a:r>
              <a:rPr lang="as-IN" sz="2000" dirty="0">
                <a:solidFill>
                  <a:schemeClr val="tx2"/>
                </a:solidFill>
                <a:latin typeface="NikoshBAN" panose="02000000000000000000" pitchFamily="2" charset="0"/>
                <a:cs typeface="NikoshBAN" panose="02000000000000000000" pitchFamily="2" charset="0"/>
              </a:rPr>
              <a:t>, ১৮১৫ - মৃত্যু: </a:t>
            </a:r>
            <a:r>
              <a:rPr lang="as-IN" sz="2000" dirty="0">
                <a:solidFill>
                  <a:schemeClr val="tx2"/>
                </a:solidFill>
                <a:latin typeface="NikoshBAN" panose="02000000000000000000" pitchFamily="2" charset="0"/>
                <a:cs typeface="NikoshBAN" panose="02000000000000000000" pitchFamily="2" charset="0"/>
                <a:hlinkClick r:id="rId3" tooltip="নভেম্বর ২৭"/>
              </a:rPr>
              <a:t>নভেম্বর ২৭</a:t>
            </a:r>
            <a:r>
              <a:rPr lang="as-IN" sz="2000" dirty="0">
                <a:solidFill>
                  <a:schemeClr val="tx2"/>
                </a:solidFill>
                <a:latin typeface="NikoshBAN" panose="02000000000000000000" pitchFamily="2" charset="0"/>
                <a:cs typeface="NikoshBAN" panose="02000000000000000000" pitchFamily="2" charset="0"/>
              </a:rPr>
              <a:t>, ১৮৫২) কে </a:t>
            </a:r>
            <a:r>
              <a:rPr lang="as-IN" sz="2000" dirty="0">
                <a:solidFill>
                  <a:schemeClr val="tx2"/>
                </a:solidFill>
                <a:latin typeface="NikoshBAN" panose="02000000000000000000" pitchFamily="2" charset="0"/>
                <a:cs typeface="NikoshBAN" panose="02000000000000000000" pitchFamily="2" charset="0"/>
                <a:hlinkClick r:id="rId4" tooltip="কম্পিউটার প্রোগ্রামিং"/>
              </a:rPr>
              <a:t>কম্পিউটার প্রোগ্রামিং</a:t>
            </a:r>
            <a:r>
              <a:rPr lang="as-IN" sz="2000" dirty="0">
                <a:solidFill>
                  <a:schemeClr val="tx2"/>
                </a:solidFill>
                <a:latin typeface="NikoshBAN" panose="02000000000000000000" pitchFamily="2" charset="0"/>
                <a:cs typeface="NikoshBAN" panose="02000000000000000000" pitchFamily="2" charset="0"/>
              </a:rPr>
              <a:t> ধারণার একজন প্রবর্তক মনে করা </a:t>
            </a:r>
            <a:r>
              <a:rPr lang="as-IN" sz="2000" dirty="0" smtClean="0">
                <a:solidFill>
                  <a:schemeClr val="tx2"/>
                </a:solidFill>
                <a:latin typeface="NikoshBAN" panose="02000000000000000000" pitchFamily="2" charset="0"/>
                <a:cs typeface="NikoshBAN" panose="02000000000000000000" pitchFamily="2" charset="0"/>
              </a:rPr>
              <a:t>হয়</a:t>
            </a:r>
            <a:r>
              <a:rPr lang="as-IN" sz="2000" dirty="0">
                <a:solidFill>
                  <a:schemeClr val="tx2"/>
                </a:solidFill>
                <a:latin typeface="NikoshBAN" panose="02000000000000000000" pitchFamily="2" charset="0"/>
                <a:cs typeface="NikoshBAN" panose="02000000000000000000" pitchFamily="2" charset="0"/>
              </a:rPr>
              <a:t> তিনি </a:t>
            </a:r>
            <a:r>
              <a:rPr lang="as-IN" sz="2000" dirty="0">
                <a:solidFill>
                  <a:schemeClr val="tx2"/>
                </a:solidFill>
                <a:latin typeface="NikoshBAN" panose="02000000000000000000" pitchFamily="2" charset="0"/>
                <a:cs typeface="NikoshBAN" panose="02000000000000000000" pitchFamily="2" charset="0"/>
                <a:hlinkClick r:id="rId5" tooltip="চার্লস ব্যাবেজ"/>
              </a:rPr>
              <a:t>চার্লস ব্যাবেজের</a:t>
            </a:r>
            <a:r>
              <a:rPr lang="as-IN" sz="2000" dirty="0">
                <a:solidFill>
                  <a:schemeClr val="tx2"/>
                </a:solidFill>
                <a:latin typeface="NikoshBAN" panose="02000000000000000000" pitchFamily="2" charset="0"/>
                <a:cs typeface="NikoshBAN" panose="02000000000000000000" pitchFamily="2" charset="0"/>
              </a:rPr>
              <a:t> </a:t>
            </a:r>
            <a:r>
              <a:rPr lang="as-IN" sz="2000" dirty="0">
                <a:solidFill>
                  <a:schemeClr val="tx2"/>
                </a:solidFill>
                <a:latin typeface="NikoshBAN" panose="02000000000000000000" pitchFamily="2" charset="0"/>
                <a:cs typeface="NikoshBAN" panose="02000000000000000000" pitchFamily="2" charset="0"/>
                <a:hlinkClick r:id="rId6" tooltip="অ্যানালিটিক্যাল ইঞ্জিন (পাতার অস্তিত্ব নেই)"/>
              </a:rPr>
              <a:t>অ্যানালিটিক্যাল ইঞ্জিন</a:t>
            </a:r>
            <a:r>
              <a:rPr lang="as-IN" sz="2000" dirty="0">
                <a:solidFill>
                  <a:schemeClr val="tx2"/>
                </a:solidFill>
                <a:latin typeface="NikoshBAN" panose="02000000000000000000" pitchFamily="2" charset="0"/>
                <a:cs typeface="NikoshBAN" panose="02000000000000000000" pitchFamily="2" charset="0"/>
              </a:rPr>
              <a:t>-এর একটি বর্ণনা লেখেন।</a:t>
            </a:r>
          </a:p>
          <a:p>
            <a:pPr algn="just"/>
            <a:r>
              <a:rPr lang="as-IN" sz="2000" dirty="0">
                <a:solidFill>
                  <a:schemeClr val="tx2"/>
                </a:solidFill>
                <a:latin typeface="NikoshBAN" panose="02000000000000000000" pitchFamily="2" charset="0"/>
                <a:cs typeface="NikoshBAN" panose="02000000000000000000" pitchFamily="2" charset="0"/>
              </a:rPr>
              <a:t>পুরো নাম তার অ্যাডা অগাস্টা কিং, আর ডাকা হতো কাউন্টেস অফ লাভলেস বা শুধুই অ্যাডা লাভলেস নামে। তার জন্ম হয় লন্ডনের সম্ভ্রান্ত পরিবারে কবি </a:t>
            </a:r>
            <a:r>
              <a:rPr lang="as-IN" sz="2000" dirty="0">
                <a:solidFill>
                  <a:schemeClr val="tx2"/>
                </a:solidFill>
                <a:latin typeface="NikoshBAN" panose="02000000000000000000" pitchFamily="2" charset="0"/>
                <a:cs typeface="NikoshBAN" panose="02000000000000000000" pitchFamily="2" charset="0"/>
                <a:hlinkClick r:id="rId7" tooltip="লর্ড বায়রন"/>
              </a:rPr>
              <a:t>লর্ড </a:t>
            </a:r>
            <a:r>
              <a:rPr lang="as-IN" sz="2000" dirty="0" smtClean="0">
                <a:solidFill>
                  <a:schemeClr val="tx2"/>
                </a:solidFill>
                <a:latin typeface="NikoshBAN" panose="02000000000000000000" pitchFamily="2" charset="0"/>
                <a:cs typeface="NikoshBAN" panose="02000000000000000000" pitchFamily="2" charset="0"/>
                <a:hlinkClick r:id="rId7" tooltip="লর্ড বায়রন"/>
              </a:rPr>
              <a:t>বা</a:t>
            </a:r>
            <a:r>
              <a:rPr lang="en-US" sz="2000" dirty="0">
                <a:solidFill>
                  <a:schemeClr val="tx2"/>
                </a:solidFill>
                <a:latin typeface="NikoshBAN" panose="02000000000000000000" pitchFamily="2" charset="0"/>
                <a:cs typeface="NikoshBAN" panose="02000000000000000000" pitchFamily="2" charset="0"/>
                <a:hlinkClick r:id="rId7" tooltip="লর্ড বায়রন"/>
              </a:rPr>
              <a:t>য়</a:t>
            </a:r>
            <a:r>
              <a:rPr lang="as-IN" sz="2000" dirty="0" smtClean="0">
                <a:solidFill>
                  <a:schemeClr val="tx2"/>
                </a:solidFill>
                <a:latin typeface="NikoshBAN" panose="02000000000000000000" pitchFamily="2" charset="0"/>
                <a:cs typeface="NikoshBAN" panose="02000000000000000000" pitchFamily="2" charset="0"/>
                <a:hlinkClick r:id="rId7" tooltip="লর্ড বায়রন"/>
              </a:rPr>
              <a:t>রনের</a:t>
            </a:r>
            <a:r>
              <a:rPr lang="as-IN" sz="2000" dirty="0">
                <a:solidFill>
                  <a:schemeClr val="tx2"/>
                </a:solidFill>
                <a:latin typeface="NikoshBAN" panose="02000000000000000000" pitchFamily="2" charset="0"/>
                <a:cs typeface="NikoshBAN" panose="02000000000000000000" pitchFamily="2" charset="0"/>
              </a:rPr>
              <a:t> কন্যা এবং একমাত্র সন্তান হিসেবে</a:t>
            </a:r>
            <a:r>
              <a:rPr lang="as-IN" sz="2000" dirty="0" smtClean="0">
                <a:solidFill>
                  <a:schemeClr val="tx2"/>
                </a:solidFill>
                <a:latin typeface="NikoshBAN" panose="02000000000000000000" pitchFamily="2" charset="0"/>
                <a:cs typeface="NikoshBAN" panose="02000000000000000000" pitchFamily="2" charset="0"/>
              </a:rPr>
              <a:t>।</a:t>
            </a:r>
            <a:r>
              <a:rPr lang="as-IN" sz="2000" dirty="0">
                <a:solidFill>
                  <a:schemeClr val="tx2"/>
                </a:solidFill>
                <a:latin typeface="NikoshBAN" panose="02000000000000000000" pitchFamily="2" charset="0"/>
                <a:cs typeface="NikoshBAN" panose="02000000000000000000" pitchFamily="2" charset="0"/>
              </a:rPr>
              <a:t> অ্যাডা মাত্র ৩৬ বছর বেঁচে ছিলেন। ১৮৫২ সালের ২৭ নভেম্বর তার মৃত্যু </a:t>
            </a:r>
            <a:r>
              <a:rPr lang="as-IN" sz="2000" dirty="0" smtClean="0">
                <a:solidFill>
                  <a:schemeClr val="tx2"/>
                </a:solidFill>
                <a:latin typeface="NikoshBAN" panose="02000000000000000000" pitchFamily="2" charset="0"/>
                <a:cs typeface="NikoshBAN" panose="02000000000000000000" pitchFamily="2" charset="0"/>
              </a:rPr>
              <a:t>হ</a:t>
            </a:r>
            <a:r>
              <a:rPr lang="en-US" sz="2000" dirty="0">
                <a:solidFill>
                  <a:schemeClr val="tx2"/>
                </a:solidFill>
                <a:latin typeface="NikoshBAN" panose="02000000000000000000" pitchFamily="2" charset="0"/>
                <a:cs typeface="NikoshBAN" panose="02000000000000000000" pitchFamily="2" charset="0"/>
              </a:rPr>
              <a:t>য়</a:t>
            </a:r>
            <a:r>
              <a:rPr lang="as-IN" sz="2000" dirty="0" smtClean="0">
                <a:solidFill>
                  <a:schemeClr val="tx2"/>
                </a:solidFill>
                <a:latin typeface="NikoshBAN" panose="02000000000000000000" pitchFamily="2" charset="0"/>
                <a:cs typeface="NikoshBAN" panose="02000000000000000000" pitchFamily="2" charset="0"/>
              </a:rPr>
              <a:t>, </a:t>
            </a:r>
            <a:r>
              <a:rPr lang="as-IN" sz="2000" dirty="0">
                <a:solidFill>
                  <a:schemeClr val="tx2"/>
                </a:solidFill>
                <a:latin typeface="NikoshBAN" panose="02000000000000000000" pitchFamily="2" charset="0"/>
                <a:cs typeface="NikoshBAN" panose="02000000000000000000" pitchFamily="2" charset="0"/>
              </a:rPr>
              <a:t>জরায়ুর ক্যান্সার এবং অতিরিক্ত রক্তক্ষরণে</a:t>
            </a:r>
            <a:r>
              <a:rPr lang="as-IN" sz="2000" dirty="0" smtClean="0">
                <a:solidFill>
                  <a:schemeClr val="tx2"/>
                </a:solidFill>
                <a:latin typeface="NikoshBAN" panose="02000000000000000000" pitchFamily="2" charset="0"/>
                <a:cs typeface="NikoshBAN" panose="02000000000000000000" pitchFamily="2" charset="0"/>
              </a:rPr>
              <a:t>।</a:t>
            </a:r>
            <a:r>
              <a:rPr lang="en-US" sz="2000" dirty="0" smtClean="0">
                <a:solidFill>
                  <a:schemeClr val="tx2"/>
                </a:solidFill>
                <a:latin typeface="NikoshBAN" panose="02000000000000000000" pitchFamily="2" charset="0"/>
                <a:cs typeface="NikoshBAN" panose="02000000000000000000" pitchFamily="2" charset="0"/>
              </a:rPr>
              <a:t>  </a:t>
            </a:r>
            <a:endParaRPr lang="as-IN" sz="2000" dirty="0">
              <a:solidFill>
                <a:schemeClr val="tx2"/>
              </a:solidFill>
              <a:latin typeface="NikoshBAN" panose="02000000000000000000" pitchFamily="2" charset="0"/>
              <a:cs typeface="NikoshBAN" panose="02000000000000000000" pitchFamily="2" charset="0"/>
            </a:endParaRPr>
          </a:p>
          <a:p>
            <a:pPr algn="just"/>
            <a:r>
              <a:rPr lang="as-IN" sz="2000" dirty="0">
                <a:solidFill>
                  <a:schemeClr val="tx2"/>
                </a:solidFill>
                <a:latin typeface="NikoshBAN" panose="02000000000000000000" pitchFamily="2" charset="0"/>
                <a:cs typeface="NikoshBAN" panose="02000000000000000000" pitchFamily="2" charset="0"/>
                <a:hlinkClick r:id="rId5" tooltip="চার্লস ব্যাবেজ"/>
              </a:rPr>
              <a:t>স্যার চার্লস উইলিয়াম ব্যাবেজ</a:t>
            </a:r>
            <a:r>
              <a:rPr lang="as-IN" sz="2000" dirty="0">
                <a:solidFill>
                  <a:schemeClr val="tx2"/>
                </a:solidFill>
                <a:latin typeface="NikoshBAN" panose="02000000000000000000" pitchFamily="2" charset="0"/>
                <a:cs typeface="NikoshBAN" panose="02000000000000000000" pitchFamily="2" charset="0"/>
              </a:rPr>
              <a:t> যখন তার ডিফারেন্স মেশিন বা </a:t>
            </a:r>
            <a:r>
              <a:rPr lang="as-IN" sz="2000" dirty="0">
                <a:solidFill>
                  <a:schemeClr val="tx2"/>
                </a:solidFill>
                <a:latin typeface="NikoshBAN" panose="02000000000000000000" pitchFamily="2" charset="0"/>
                <a:cs typeface="NikoshBAN" panose="02000000000000000000" pitchFamily="2" charset="0"/>
                <a:hlinkClick r:id="rId8" tooltip="এনালিটিক্যাল এঞ্জিন (পাতার অস্তিত্ব নেই)"/>
              </a:rPr>
              <a:t>এনালিটিক্যাল এঞ্জিন</a:t>
            </a:r>
            <a:r>
              <a:rPr lang="as-IN" sz="2000" dirty="0">
                <a:solidFill>
                  <a:schemeClr val="tx2"/>
                </a:solidFill>
                <a:latin typeface="NikoshBAN" panose="02000000000000000000" pitchFamily="2" charset="0"/>
                <a:cs typeface="NikoshBAN" panose="02000000000000000000" pitchFamily="2" charset="0"/>
              </a:rPr>
              <a:t> নামক কম্পিউটার আবিষ্কারের নেশায় মত্ত, তখন অ্যাডা তার </a:t>
            </a:r>
            <a:r>
              <a:rPr lang="as-IN" sz="2000" dirty="0" smtClean="0">
                <a:solidFill>
                  <a:schemeClr val="tx2"/>
                </a:solidFill>
                <a:latin typeface="NikoshBAN" panose="02000000000000000000" pitchFamily="2" charset="0"/>
                <a:cs typeface="NikoshBAN" panose="02000000000000000000" pitchFamily="2" charset="0"/>
              </a:rPr>
              <a:t>গণিতবিষ</a:t>
            </a:r>
            <a:r>
              <a:rPr lang="en-US" sz="2000" dirty="0">
                <a:solidFill>
                  <a:schemeClr val="tx2"/>
                </a:solidFill>
                <a:latin typeface="NikoshBAN" panose="02000000000000000000" pitchFamily="2" charset="0"/>
                <a:cs typeface="NikoshBAN" panose="02000000000000000000" pitchFamily="2" charset="0"/>
              </a:rPr>
              <a:t>য়</a:t>
            </a:r>
            <a:r>
              <a:rPr lang="as-IN" sz="2000" dirty="0" smtClean="0">
                <a:solidFill>
                  <a:schemeClr val="tx2"/>
                </a:solidFill>
                <a:latin typeface="NikoshBAN" panose="02000000000000000000" pitchFamily="2" charset="0"/>
                <a:cs typeface="NikoshBAN" panose="02000000000000000000" pitchFamily="2" charset="0"/>
              </a:rPr>
              <a:t>ক </a:t>
            </a:r>
            <a:r>
              <a:rPr lang="as-IN" sz="2000" dirty="0">
                <a:solidFill>
                  <a:schemeClr val="tx2"/>
                </a:solidFill>
                <a:latin typeface="NikoshBAN" panose="02000000000000000000" pitchFamily="2" charset="0"/>
                <a:cs typeface="NikoshBAN" panose="02000000000000000000" pitchFamily="2" charset="0"/>
              </a:rPr>
              <a:t>বিশ্লষণী ক্ষমতার দ্বারা বুঝতে পেরেছিলেন এই কম্পিউটারগুলোর নাম্বার ক্রাঞ্চিং এর অমিত সম্ভাবনা সম্পর্কে । সে চার্লস ব্যাবেজ তাই লিখে গেছেন তার </a:t>
            </a:r>
            <a:r>
              <a:rPr lang="en-US" sz="2000" i="1" dirty="0">
                <a:solidFill>
                  <a:schemeClr val="tx2"/>
                </a:solidFill>
                <a:latin typeface="NikoshBAN" panose="02000000000000000000" pitchFamily="2" charset="0"/>
                <a:cs typeface="NikoshBAN" panose="02000000000000000000" pitchFamily="2" charset="0"/>
              </a:rPr>
              <a:t>Decline of Science in England</a:t>
            </a:r>
            <a:r>
              <a:rPr lang="en-US" sz="2000" dirty="0">
                <a:solidFill>
                  <a:schemeClr val="tx2"/>
                </a:solidFill>
                <a:latin typeface="NikoshBAN" panose="02000000000000000000" pitchFamily="2" charset="0"/>
                <a:cs typeface="NikoshBAN" panose="02000000000000000000" pitchFamily="2" charset="0"/>
              </a:rPr>
              <a:t> </a:t>
            </a:r>
            <a:r>
              <a:rPr lang="as-IN" sz="2000" dirty="0">
                <a:solidFill>
                  <a:schemeClr val="tx2"/>
                </a:solidFill>
                <a:latin typeface="NikoshBAN" panose="02000000000000000000" pitchFamily="2" charset="0"/>
                <a:cs typeface="NikoshBAN" panose="02000000000000000000" pitchFamily="2" charset="0"/>
              </a:rPr>
              <a:t>এই </a:t>
            </a:r>
            <a:r>
              <a:rPr lang="as-IN" sz="2000" dirty="0" smtClean="0">
                <a:solidFill>
                  <a:schemeClr val="tx2"/>
                </a:solidFill>
                <a:latin typeface="NikoshBAN" panose="02000000000000000000" pitchFamily="2" charset="0"/>
                <a:cs typeface="NikoshBAN" panose="02000000000000000000" pitchFamily="2" charset="0"/>
              </a:rPr>
              <a:t>বই</a:t>
            </a:r>
            <a:r>
              <a:rPr lang="en-US" sz="2000" dirty="0" err="1" smtClean="0">
                <a:solidFill>
                  <a:schemeClr val="tx2"/>
                </a:solidFill>
                <a:latin typeface="NikoshBAN" panose="02000000000000000000" pitchFamily="2" charset="0"/>
                <a:cs typeface="NikoshBAN" panose="02000000000000000000" pitchFamily="2" charset="0"/>
              </a:rPr>
              <a:t>য়ে</a:t>
            </a:r>
            <a:r>
              <a:rPr lang="as-IN" sz="2000" dirty="0" smtClean="0">
                <a:solidFill>
                  <a:schemeClr val="tx2"/>
                </a:solidFill>
                <a:latin typeface="NikoshBAN" panose="02000000000000000000" pitchFamily="2" charset="0"/>
                <a:cs typeface="NikoshBAN" panose="02000000000000000000" pitchFamily="2" charset="0"/>
              </a:rPr>
              <a:t>। </a:t>
            </a:r>
            <a:r>
              <a:rPr lang="as-IN" sz="2000" dirty="0">
                <a:solidFill>
                  <a:schemeClr val="tx2"/>
                </a:solidFill>
                <a:latin typeface="NikoshBAN" panose="02000000000000000000" pitchFamily="2" charset="0"/>
                <a:cs typeface="NikoshBAN" panose="02000000000000000000" pitchFamily="2" charset="0"/>
              </a:rPr>
              <a:t>আর এমন একটা সময়ে এই অসামান্যা নারী চার্লস ব্যাবেজকে যেসব সম্ভাবনার কথা জানান তা তার কাজকে আরো বেগবান করেছিল। অ্যাডা অগাস্টা’কে এখন বিশ্বের প্রথম কম্পিউটার প্রোগ্রামার ধরা হয়।</a:t>
            </a:r>
          </a:p>
          <a:p>
            <a:pPr algn="just"/>
            <a:r>
              <a:rPr lang="as-IN" sz="2000" dirty="0" smtClean="0">
                <a:solidFill>
                  <a:schemeClr val="tx2"/>
                </a:solidFill>
                <a:latin typeface="NikoshBAN" panose="02000000000000000000" pitchFamily="2" charset="0"/>
                <a:cs typeface="NikoshBAN" panose="02000000000000000000" pitchFamily="2" charset="0"/>
              </a:rPr>
              <a:t>বা</a:t>
            </a:r>
            <a:r>
              <a:rPr lang="en-US" sz="2000" dirty="0">
                <a:solidFill>
                  <a:schemeClr val="tx2"/>
                </a:solidFill>
                <a:latin typeface="NikoshBAN" panose="02000000000000000000" pitchFamily="2" charset="0"/>
                <a:cs typeface="NikoshBAN" panose="02000000000000000000" pitchFamily="2" charset="0"/>
              </a:rPr>
              <a:t>য়</a:t>
            </a:r>
            <a:r>
              <a:rPr lang="as-IN" sz="2000" dirty="0" smtClean="0">
                <a:solidFill>
                  <a:schemeClr val="tx2"/>
                </a:solidFill>
                <a:latin typeface="NikoshBAN" panose="02000000000000000000" pitchFamily="2" charset="0"/>
                <a:cs typeface="NikoshBAN" panose="02000000000000000000" pitchFamily="2" charset="0"/>
              </a:rPr>
              <a:t>রনের </a:t>
            </a:r>
            <a:r>
              <a:rPr lang="as-IN" sz="2000" dirty="0">
                <a:solidFill>
                  <a:schemeClr val="tx2"/>
                </a:solidFill>
                <a:latin typeface="NikoshBAN" panose="02000000000000000000" pitchFamily="2" charset="0"/>
                <a:cs typeface="NikoshBAN" panose="02000000000000000000" pitchFamily="2" charset="0"/>
              </a:rPr>
              <a:t>সৎ-বোন </a:t>
            </a:r>
            <a:r>
              <a:rPr lang="as-IN" sz="2000" dirty="0">
                <a:solidFill>
                  <a:schemeClr val="tx2"/>
                </a:solidFill>
                <a:latin typeface="NikoshBAN" panose="02000000000000000000" pitchFamily="2" charset="0"/>
                <a:cs typeface="NikoshBAN" panose="02000000000000000000" pitchFamily="2" charset="0"/>
                <a:hlinkClick r:id="rId9" tooltip="অগাস্টা লেই (পাতার অস্তিত্ব নেই)"/>
              </a:rPr>
              <a:t>অগাস্টা লেই</a:t>
            </a:r>
            <a:r>
              <a:rPr lang="as-IN" sz="2000" dirty="0">
                <a:solidFill>
                  <a:schemeClr val="tx2"/>
                </a:solidFill>
                <a:latin typeface="NikoshBAN" panose="02000000000000000000" pitchFamily="2" charset="0"/>
                <a:cs typeface="NikoshBAN" panose="02000000000000000000" pitchFamily="2" charset="0"/>
              </a:rPr>
              <a:t> এর নামে </a:t>
            </a:r>
            <a:r>
              <a:rPr lang="as-IN" sz="2000" dirty="0" smtClean="0">
                <a:solidFill>
                  <a:schemeClr val="tx2"/>
                </a:solidFill>
                <a:latin typeface="NikoshBAN" panose="02000000000000000000" pitchFamily="2" charset="0"/>
                <a:cs typeface="NikoshBAN" panose="02000000000000000000" pitchFamily="2" charset="0"/>
              </a:rPr>
              <a:t>মে</a:t>
            </a:r>
            <a:r>
              <a:rPr lang="en-US" sz="2000" dirty="0" err="1" smtClean="0">
                <a:solidFill>
                  <a:schemeClr val="tx2"/>
                </a:solidFill>
                <a:latin typeface="NikoshBAN" panose="02000000000000000000" pitchFamily="2" charset="0"/>
                <a:cs typeface="NikoshBAN" panose="02000000000000000000" pitchFamily="2" charset="0"/>
              </a:rPr>
              <a:t>য়ে</a:t>
            </a:r>
            <a:r>
              <a:rPr lang="as-IN" sz="2000" dirty="0" smtClean="0">
                <a:solidFill>
                  <a:schemeClr val="tx2"/>
                </a:solidFill>
                <a:latin typeface="NikoshBAN" panose="02000000000000000000" pitchFamily="2" charset="0"/>
                <a:cs typeface="NikoshBAN" panose="02000000000000000000" pitchFamily="2" charset="0"/>
              </a:rPr>
              <a:t>র </a:t>
            </a:r>
            <a:r>
              <a:rPr lang="as-IN" sz="2000" dirty="0">
                <a:solidFill>
                  <a:schemeClr val="tx2"/>
                </a:solidFill>
                <a:latin typeface="NikoshBAN" panose="02000000000000000000" pitchFamily="2" charset="0"/>
                <a:cs typeface="NikoshBAN" panose="02000000000000000000" pitchFamily="2" charset="0"/>
              </a:rPr>
              <a:t>নাম রাখা </a:t>
            </a:r>
            <a:r>
              <a:rPr lang="as-IN" sz="2000" dirty="0" smtClean="0">
                <a:solidFill>
                  <a:schemeClr val="tx2"/>
                </a:solidFill>
                <a:latin typeface="NikoshBAN" panose="02000000000000000000" pitchFamily="2" charset="0"/>
                <a:cs typeface="NikoshBAN" panose="02000000000000000000" pitchFamily="2" charset="0"/>
              </a:rPr>
              <a:t>হ</a:t>
            </a:r>
            <a:r>
              <a:rPr lang="en-US" sz="2000" dirty="0">
                <a:solidFill>
                  <a:schemeClr val="tx2"/>
                </a:solidFill>
                <a:latin typeface="NikoshBAN" panose="02000000000000000000" pitchFamily="2" charset="0"/>
                <a:cs typeface="NikoshBAN" panose="02000000000000000000" pitchFamily="2" charset="0"/>
              </a:rPr>
              <a:t>য়</a:t>
            </a:r>
            <a:r>
              <a:rPr lang="as-IN" sz="2000" dirty="0" smtClean="0">
                <a:solidFill>
                  <a:schemeClr val="tx2"/>
                </a:solidFill>
                <a:latin typeface="NikoshBAN" panose="02000000000000000000" pitchFamily="2" charset="0"/>
                <a:cs typeface="NikoshBAN" panose="02000000000000000000" pitchFamily="2" charset="0"/>
              </a:rPr>
              <a:t> </a:t>
            </a:r>
            <a:r>
              <a:rPr lang="as-IN" sz="2000" dirty="0">
                <a:solidFill>
                  <a:schemeClr val="tx2"/>
                </a:solidFill>
                <a:latin typeface="NikoshBAN" panose="02000000000000000000" pitchFamily="2" charset="0"/>
                <a:cs typeface="NikoshBAN" panose="02000000000000000000" pitchFamily="2" charset="0"/>
              </a:rPr>
              <a:t>আর </a:t>
            </a:r>
            <a:r>
              <a:rPr lang="as-IN" sz="2000" dirty="0" smtClean="0">
                <a:solidFill>
                  <a:schemeClr val="tx2"/>
                </a:solidFill>
                <a:latin typeface="NikoshBAN" panose="02000000000000000000" pitchFamily="2" charset="0"/>
                <a:cs typeface="NikoshBAN" panose="02000000000000000000" pitchFamily="2" charset="0"/>
              </a:rPr>
              <a:t>বা</a:t>
            </a:r>
            <a:r>
              <a:rPr lang="en-US" sz="2000" dirty="0">
                <a:solidFill>
                  <a:schemeClr val="tx2"/>
                </a:solidFill>
                <a:latin typeface="NikoshBAN" panose="02000000000000000000" pitchFamily="2" charset="0"/>
                <a:cs typeface="NikoshBAN" panose="02000000000000000000" pitchFamily="2" charset="0"/>
              </a:rPr>
              <a:t>য়</a:t>
            </a:r>
            <a:r>
              <a:rPr lang="as-IN" sz="2000" dirty="0" smtClean="0">
                <a:solidFill>
                  <a:schemeClr val="tx2"/>
                </a:solidFill>
                <a:latin typeface="NikoshBAN" panose="02000000000000000000" pitchFamily="2" charset="0"/>
                <a:cs typeface="NikoshBAN" panose="02000000000000000000" pitchFamily="2" charset="0"/>
              </a:rPr>
              <a:t>রন </a:t>
            </a:r>
            <a:r>
              <a:rPr lang="as-IN" sz="2000" dirty="0">
                <a:solidFill>
                  <a:schemeClr val="tx2"/>
                </a:solidFill>
                <a:latin typeface="NikoshBAN" panose="02000000000000000000" pitchFamily="2" charset="0"/>
                <a:cs typeface="NikoshBAN" panose="02000000000000000000" pitchFamily="2" charset="0"/>
              </a:rPr>
              <a:t>তাকে অ্যাডা নাম দেন। মাত্র একমাস যখন অ্যাডা’র </a:t>
            </a:r>
            <a:r>
              <a:rPr lang="en-US" sz="2000" dirty="0" err="1" smtClean="0">
                <a:solidFill>
                  <a:schemeClr val="tx2"/>
                </a:solidFill>
                <a:latin typeface="NikoshBAN" panose="02000000000000000000" pitchFamily="2" charset="0"/>
                <a:cs typeface="NikoshBAN" panose="02000000000000000000" pitchFamily="2" charset="0"/>
              </a:rPr>
              <a:t>বয়</a:t>
            </a:r>
            <a:r>
              <a:rPr lang="as-IN" sz="2000" dirty="0" smtClean="0">
                <a:solidFill>
                  <a:schemeClr val="tx2"/>
                </a:solidFill>
                <a:latin typeface="NikoshBAN" panose="02000000000000000000" pitchFamily="2" charset="0"/>
                <a:cs typeface="NikoshBAN" panose="02000000000000000000" pitchFamily="2" charset="0"/>
              </a:rPr>
              <a:t>স </a:t>
            </a:r>
            <a:r>
              <a:rPr lang="as-IN" sz="2000" dirty="0">
                <a:solidFill>
                  <a:schemeClr val="tx2"/>
                </a:solidFill>
                <a:latin typeface="NikoshBAN" panose="02000000000000000000" pitchFamily="2" charset="0"/>
                <a:cs typeface="NikoshBAN" panose="02000000000000000000" pitchFamily="2" charset="0"/>
              </a:rPr>
              <a:t>তখন থেকে তার মা অ্যানাবেলা তাকে </a:t>
            </a:r>
            <a:r>
              <a:rPr lang="as-IN" sz="2000" dirty="0" smtClean="0">
                <a:solidFill>
                  <a:schemeClr val="tx2"/>
                </a:solidFill>
                <a:latin typeface="NikoshBAN" panose="02000000000000000000" pitchFamily="2" charset="0"/>
                <a:cs typeface="NikoshBAN" panose="02000000000000000000" pitchFamily="2" charset="0"/>
              </a:rPr>
              <a:t>নি</a:t>
            </a:r>
            <a:r>
              <a:rPr lang="en-US" sz="2000" dirty="0" err="1" smtClean="0">
                <a:solidFill>
                  <a:schemeClr val="tx2"/>
                </a:solidFill>
                <a:latin typeface="NikoshBAN" panose="02000000000000000000" pitchFamily="2" charset="0"/>
                <a:cs typeface="NikoshBAN" panose="02000000000000000000" pitchFamily="2" charset="0"/>
              </a:rPr>
              <a:t>য়ে</a:t>
            </a:r>
            <a:r>
              <a:rPr lang="as-IN" sz="2000" dirty="0" smtClean="0">
                <a:solidFill>
                  <a:schemeClr val="tx2"/>
                </a:solidFill>
                <a:latin typeface="NikoshBAN" panose="02000000000000000000" pitchFamily="2" charset="0"/>
                <a:cs typeface="NikoshBAN" panose="02000000000000000000" pitchFamily="2" charset="0"/>
              </a:rPr>
              <a:t> </a:t>
            </a:r>
            <a:r>
              <a:rPr lang="as-IN" sz="2000" dirty="0">
                <a:solidFill>
                  <a:schemeClr val="tx2"/>
                </a:solidFill>
                <a:latin typeface="NikoshBAN" panose="02000000000000000000" pitchFamily="2" charset="0"/>
                <a:cs typeface="NikoshBAN" panose="02000000000000000000" pitchFamily="2" charset="0"/>
              </a:rPr>
              <a:t>আলাদা </a:t>
            </a:r>
            <a:r>
              <a:rPr lang="as-IN" sz="2000" dirty="0" smtClean="0">
                <a:solidFill>
                  <a:schemeClr val="tx2"/>
                </a:solidFill>
                <a:latin typeface="NikoshBAN" panose="02000000000000000000" pitchFamily="2" charset="0"/>
                <a:cs typeface="NikoshBAN" panose="02000000000000000000" pitchFamily="2" charset="0"/>
              </a:rPr>
              <a:t>হ</a:t>
            </a:r>
            <a:r>
              <a:rPr lang="en-US" sz="2000" dirty="0" err="1" smtClean="0">
                <a:solidFill>
                  <a:schemeClr val="tx2"/>
                </a:solidFill>
                <a:latin typeface="NikoshBAN" panose="02000000000000000000" pitchFamily="2" charset="0"/>
                <a:cs typeface="NikoshBAN" panose="02000000000000000000" pitchFamily="2" charset="0"/>
              </a:rPr>
              <a:t>য়ে</a:t>
            </a:r>
            <a:r>
              <a:rPr lang="en-US" sz="2000" dirty="0" smtClean="0">
                <a:solidFill>
                  <a:schemeClr val="tx2"/>
                </a:solidFill>
                <a:latin typeface="NikoshBAN" panose="02000000000000000000" pitchFamily="2" charset="0"/>
                <a:cs typeface="NikoshBAN" panose="02000000000000000000" pitchFamily="2" charset="0"/>
              </a:rPr>
              <a:t> </a:t>
            </a:r>
            <a:r>
              <a:rPr lang="as-IN" sz="2000" dirty="0" smtClean="0">
                <a:solidFill>
                  <a:schemeClr val="tx2"/>
                </a:solidFill>
                <a:latin typeface="NikoshBAN" panose="02000000000000000000" pitchFamily="2" charset="0"/>
                <a:cs typeface="NikoshBAN" panose="02000000000000000000" pitchFamily="2" charset="0"/>
              </a:rPr>
              <a:t> </a:t>
            </a:r>
            <a:r>
              <a:rPr lang="as-IN" sz="2000" dirty="0">
                <a:solidFill>
                  <a:schemeClr val="tx2"/>
                </a:solidFill>
                <a:latin typeface="NikoshBAN" panose="02000000000000000000" pitchFamily="2" charset="0"/>
                <a:cs typeface="NikoshBAN" panose="02000000000000000000" pitchFamily="2" charset="0"/>
              </a:rPr>
              <a:t>যান</a:t>
            </a:r>
            <a:r>
              <a:rPr lang="as-IN" sz="2000" dirty="0" smtClean="0">
                <a:solidFill>
                  <a:schemeClr val="tx2"/>
                </a:solidFill>
                <a:latin typeface="NikoshBAN" panose="02000000000000000000" pitchFamily="2" charset="0"/>
                <a:cs typeface="NikoshBAN" panose="02000000000000000000" pitchFamily="2" charset="0"/>
              </a:rPr>
              <a:t>।</a:t>
            </a:r>
            <a:r>
              <a:rPr lang="as-IN" sz="2000" dirty="0">
                <a:solidFill>
                  <a:schemeClr val="tx2"/>
                </a:solidFill>
                <a:latin typeface="NikoshBAN" panose="02000000000000000000" pitchFamily="2" charset="0"/>
                <a:cs typeface="NikoshBAN" panose="02000000000000000000" pitchFamily="2" charset="0"/>
              </a:rPr>
              <a:t> ১৮৩৩ সালের ৫ জুন তার সাথে পরিচয় হলে তিনি বিশ্ববিখ্যাত স্যার চার্লস ব্যাবেজর এনালিটিক্যাল ইঞ্জিনকে কাজে লাগানোর জন্য'প্রোগ্রামিং'এর ধারনা দেন। ১৮৪২সালে ব্যাবেজ তুরিন </a:t>
            </a:r>
            <a:r>
              <a:rPr lang="as-IN" sz="2000" dirty="0" smtClean="0">
                <a:solidFill>
                  <a:schemeClr val="tx2"/>
                </a:solidFill>
                <a:latin typeface="NikoshBAN" panose="02000000000000000000" pitchFamily="2" charset="0"/>
                <a:cs typeface="NikoshBAN" panose="02000000000000000000" pitchFamily="2" charset="0"/>
              </a:rPr>
              <a:t>বিশ্ববিদ্যাল</a:t>
            </a:r>
            <a:r>
              <a:rPr lang="en-US" sz="2000" dirty="0" err="1" smtClean="0">
                <a:solidFill>
                  <a:schemeClr val="tx2"/>
                </a:solidFill>
                <a:latin typeface="NikoshBAN" panose="02000000000000000000" pitchFamily="2" charset="0"/>
                <a:cs typeface="NikoshBAN" panose="02000000000000000000" pitchFamily="2" charset="0"/>
              </a:rPr>
              <a:t>য়ে</a:t>
            </a:r>
            <a:r>
              <a:rPr lang="as-IN" sz="2000" dirty="0" smtClean="0">
                <a:solidFill>
                  <a:schemeClr val="tx2"/>
                </a:solidFill>
                <a:latin typeface="NikoshBAN" panose="02000000000000000000" pitchFamily="2" charset="0"/>
                <a:cs typeface="NikoshBAN" panose="02000000000000000000" pitchFamily="2" charset="0"/>
              </a:rPr>
              <a:t> </a:t>
            </a:r>
            <a:r>
              <a:rPr lang="as-IN" sz="2000" dirty="0">
                <a:solidFill>
                  <a:schemeClr val="tx2"/>
                </a:solidFill>
                <a:latin typeface="NikoshBAN" panose="02000000000000000000" pitchFamily="2" charset="0"/>
                <a:cs typeface="NikoshBAN" panose="02000000000000000000" pitchFamily="2" charset="0"/>
              </a:rPr>
              <a:t>তার ইঞ্জিন সম্পর্কে ধারণা দেন। অ্যাডা তাকে এ </a:t>
            </a:r>
            <a:r>
              <a:rPr lang="as-IN" sz="2000" dirty="0" smtClean="0">
                <a:solidFill>
                  <a:schemeClr val="tx2"/>
                </a:solidFill>
                <a:latin typeface="NikoshBAN" panose="02000000000000000000" pitchFamily="2" charset="0"/>
                <a:cs typeface="NikoshBAN" panose="02000000000000000000" pitchFamily="2" charset="0"/>
              </a:rPr>
              <a:t>বি</a:t>
            </a:r>
            <a:r>
              <a:rPr lang="en-US" sz="2000" dirty="0" err="1" smtClean="0">
                <a:solidFill>
                  <a:schemeClr val="tx2"/>
                </a:solidFill>
                <a:latin typeface="NikoshBAN" panose="02000000000000000000" pitchFamily="2" charset="0"/>
                <a:cs typeface="NikoshBAN" panose="02000000000000000000" pitchFamily="2" charset="0"/>
              </a:rPr>
              <a:t>ষয়ে</a:t>
            </a:r>
            <a:r>
              <a:rPr lang="as-IN" sz="2000" dirty="0" smtClean="0">
                <a:solidFill>
                  <a:schemeClr val="tx2"/>
                </a:solidFill>
                <a:latin typeface="NikoshBAN" panose="02000000000000000000" pitchFamily="2" charset="0"/>
                <a:cs typeface="NikoshBAN" panose="02000000000000000000" pitchFamily="2" charset="0"/>
              </a:rPr>
              <a:t> </a:t>
            </a:r>
            <a:r>
              <a:rPr lang="as-IN" sz="2000" dirty="0">
                <a:solidFill>
                  <a:schemeClr val="tx2"/>
                </a:solidFill>
                <a:latin typeface="NikoshBAN" panose="02000000000000000000" pitchFamily="2" charset="0"/>
                <a:cs typeface="NikoshBAN" panose="02000000000000000000" pitchFamily="2" charset="0"/>
              </a:rPr>
              <a:t>সাহায্য </a:t>
            </a:r>
            <a:r>
              <a:rPr lang="en-US" sz="2000" dirty="0" err="1" smtClean="0">
                <a:solidFill>
                  <a:schemeClr val="tx2"/>
                </a:solidFill>
                <a:latin typeface="NikoshBAN" panose="02000000000000000000" pitchFamily="2" charset="0"/>
                <a:cs typeface="NikoshBAN" panose="02000000000000000000" pitchFamily="2" charset="0"/>
              </a:rPr>
              <a:t>করেন</a:t>
            </a:r>
            <a:r>
              <a:rPr lang="en-US" sz="2000" dirty="0" smtClean="0">
                <a:solidFill>
                  <a:schemeClr val="tx2"/>
                </a:solidFill>
                <a:latin typeface="NikoshBAN" panose="02000000000000000000" pitchFamily="2" charset="0"/>
                <a:cs typeface="NikoshBAN" panose="02000000000000000000" pitchFamily="2" charset="0"/>
              </a:rPr>
              <a:t>।   </a:t>
            </a:r>
            <a:endParaRPr lang="as-IN" sz="2000" i="0" dirty="0">
              <a:solidFill>
                <a:schemeClr val="tx2"/>
              </a:solidFill>
              <a:effectLst/>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rotWithShape="1">
          <a:blip r:embed="rId10"/>
          <a:srcRect l="77141" t="21875" r="2981" b="16518"/>
          <a:stretch/>
        </p:blipFill>
        <p:spPr>
          <a:xfrm>
            <a:off x="195943" y="769431"/>
            <a:ext cx="3278777" cy="5632311"/>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412743343"/>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100354" y="300446"/>
            <a:ext cx="5068388" cy="6124754"/>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a:r>
              <a:rPr lang="as-IN" sz="2800" b="1" dirty="0">
                <a:solidFill>
                  <a:schemeClr val="tx2"/>
                </a:solidFill>
                <a:latin typeface="NikoshBAN" panose="02000000000000000000" pitchFamily="2" charset="0"/>
                <a:cs typeface="NikoshBAN" panose="02000000000000000000" pitchFamily="2" charset="0"/>
              </a:rPr>
              <a:t>জেমস ক্লার্ক </a:t>
            </a:r>
            <a:r>
              <a:rPr lang="as-IN" sz="2800" b="1" dirty="0" smtClean="0">
                <a:solidFill>
                  <a:schemeClr val="tx2"/>
                </a:solidFill>
                <a:latin typeface="NikoshBAN" panose="02000000000000000000" pitchFamily="2" charset="0"/>
                <a:cs typeface="NikoshBAN" panose="02000000000000000000" pitchFamily="2" charset="0"/>
              </a:rPr>
              <a:t>ম্যাক্সও</a:t>
            </a:r>
            <a:r>
              <a:rPr lang="en-US" sz="2800" b="1" dirty="0" err="1" smtClean="0">
                <a:solidFill>
                  <a:schemeClr val="tx2"/>
                </a:solidFill>
                <a:latin typeface="NikoshBAN" panose="02000000000000000000" pitchFamily="2" charset="0"/>
                <a:cs typeface="NikoshBAN" panose="02000000000000000000" pitchFamily="2" charset="0"/>
              </a:rPr>
              <a:t>য়ে</a:t>
            </a:r>
            <a:r>
              <a:rPr lang="as-IN" sz="2800" b="1" dirty="0" smtClean="0">
                <a:solidFill>
                  <a:schemeClr val="tx2"/>
                </a:solidFill>
                <a:latin typeface="NikoshBAN" panose="02000000000000000000" pitchFamily="2" charset="0"/>
                <a:cs typeface="NikoshBAN" panose="02000000000000000000" pitchFamily="2" charset="0"/>
              </a:rPr>
              <a:t>ল</a:t>
            </a:r>
            <a:r>
              <a:rPr lang="as-IN" sz="2800" dirty="0">
                <a:solidFill>
                  <a:schemeClr val="tx2"/>
                </a:solidFill>
                <a:latin typeface="NikoshBAN" panose="02000000000000000000" pitchFamily="2" charset="0"/>
                <a:cs typeface="NikoshBAN" panose="02000000000000000000" pitchFamily="2" charset="0"/>
              </a:rPr>
              <a:t> (</a:t>
            </a:r>
            <a:r>
              <a:rPr lang="as-IN" sz="2800" dirty="0">
                <a:solidFill>
                  <a:schemeClr val="tx2"/>
                </a:solidFill>
                <a:latin typeface="NikoshBAN" panose="02000000000000000000" pitchFamily="2" charset="0"/>
                <a:cs typeface="NikoshBAN" panose="02000000000000000000" pitchFamily="2" charset="0"/>
                <a:hlinkClick r:id="rId2" tooltip="১৩ই জুন"/>
              </a:rPr>
              <a:t>১৩ই জুন</a:t>
            </a:r>
            <a:r>
              <a:rPr lang="as-IN" sz="2800" dirty="0">
                <a:solidFill>
                  <a:schemeClr val="tx2"/>
                </a:solidFill>
                <a:latin typeface="NikoshBAN" panose="02000000000000000000" pitchFamily="2" charset="0"/>
                <a:cs typeface="NikoshBAN" panose="02000000000000000000" pitchFamily="2" charset="0"/>
              </a:rPr>
              <a:t>, ১৮৩১ - </a:t>
            </a:r>
            <a:r>
              <a:rPr lang="as-IN" sz="2800" dirty="0">
                <a:solidFill>
                  <a:schemeClr val="tx2"/>
                </a:solidFill>
                <a:latin typeface="NikoshBAN" panose="02000000000000000000" pitchFamily="2" charset="0"/>
                <a:cs typeface="NikoshBAN" panose="02000000000000000000" pitchFamily="2" charset="0"/>
                <a:hlinkClick r:id="rId3" tooltip="৫ই নভেম্বর"/>
              </a:rPr>
              <a:t>৫ই নভেম্বর</a:t>
            </a:r>
            <a:r>
              <a:rPr lang="as-IN" sz="2800" dirty="0">
                <a:solidFill>
                  <a:schemeClr val="tx2"/>
                </a:solidFill>
                <a:latin typeface="NikoshBAN" panose="02000000000000000000" pitchFamily="2" charset="0"/>
                <a:cs typeface="NikoshBAN" panose="02000000000000000000" pitchFamily="2" charset="0"/>
              </a:rPr>
              <a:t>, ১৮৭৯) </a:t>
            </a:r>
            <a:r>
              <a:rPr lang="as-IN" sz="2800" dirty="0">
                <a:solidFill>
                  <a:schemeClr val="tx2"/>
                </a:solidFill>
                <a:latin typeface="NikoshBAN" panose="02000000000000000000" pitchFamily="2" charset="0"/>
                <a:cs typeface="NikoshBAN" panose="02000000000000000000" pitchFamily="2" charset="0"/>
                <a:hlinkClick r:id="rId4" tooltip="স্কটল্যান্ড"/>
              </a:rPr>
              <a:t>স্কটিশ</a:t>
            </a:r>
            <a:r>
              <a:rPr lang="as-IN" sz="2800" dirty="0">
                <a:solidFill>
                  <a:schemeClr val="tx2"/>
                </a:solidFill>
                <a:latin typeface="NikoshBAN" panose="02000000000000000000" pitchFamily="2" charset="0"/>
                <a:cs typeface="NikoshBAN" panose="02000000000000000000" pitchFamily="2" charset="0"/>
              </a:rPr>
              <a:t> পদার্থবিজ্ঞানী যিনি </a:t>
            </a:r>
            <a:r>
              <a:rPr lang="as-IN" sz="2800" dirty="0" smtClean="0">
                <a:solidFill>
                  <a:schemeClr val="tx2"/>
                </a:solidFill>
                <a:latin typeface="NikoshBAN" panose="02000000000000000000" pitchFamily="2" charset="0"/>
                <a:cs typeface="NikoshBAN" panose="02000000000000000000" pitchFamily="2" charset="0"/>
              </a:rPr>
              <a:t>তড়িচ্চুম্বকী</a:t>
            </a:r>
            <a:r>
              <a:rPr lang="en-US" sz="2800" dirty="0">
                <a:solidFill>
                  <a:schemeClr val="tx2"/>
                </a:solidFill>
                <a:latin typeface="NikoshBAN" panose="02000000000000000000" pitchFamily="2" charset="0"/>
                <a:cs typeface="NikoshBAN" panose="02000000000000000000" pitchFamily="2" charset="0"/>
              </a:rPr>
              <a:t>য়</a:t>
            </a:r>
            <a:r>
              <a:rPr lang="as-IN" sz="2800" dirty="0" smtClean="0">
                <a:solidFill>
                  <a:schemeClr val="tx2"/>
                </a:solidFill>
                <a:latin typeface="NikoshBAN" panose="02000000000000000000" pitchFamily="2" charset="0"/>
                <a:cs typeface="NikoshBAN" panose="02000000000000000000" pitchFamily="2" charset="0"/>
              </a:rPr>
              <a:t> </a:t>
            </a:r>
            <a:r>
              <a:rPr lang="as-IN" sz="2800" dirty="0">
                <a:solidFill>
                  <a:schemeClr val="tx2"/>
                </a:solidFill>
                <a:latin typeface="NikoshBAN" panose="02000000000000000000" pitchFamily="2" charset="0"/>
                <a:cs typeface="NikoshBAN" panose="02000000000000000000" pitchFamily="2" charset="0"/>
              </a:rPr>
              <a:t>তত্ত্ব আবিষ্কারের জন্য </a:t>
            </a:r>
            <a:r>
              <a:rPr lang="as-IN" sz="2800" dirty="0" smtClean="0">
                <a:solidFill>
                  <a:schemeClr val="tx2"/>
                </a:solidFill>
                <a:latin typeface="NikoshBAN" panose="02000000000000000000" pitchFamily="2" charset="0"/>
                <a:cs typeface="NikoshBAN" panose="02000000000000000000" pitchFamily="2" charset="0"/>
              </a:rPr>
              <a:t>স্মরণী</a:t>
            </a:r>
            <a:r>
              <a:rPr lang="en-US" sz="2800" dirty="0">
                <a:solidFill>
                  <a:schemeClr val="tx2"/>
                </a:solidFill>
                <a:latin typeface="NikoshBAN" panose="02000000000000000000" pitchFamily="2" charset="0"/>
                <a:cs typeface="NikoshBAN" panose="02000000000000000000" pitchFamily="2" charset="0"/>
              </a:rPr>
              <a:t>য়</a:t>
            </a:r>
            <a:r>
              <a:rPr lang="as-IN" sz="2800" dirty="0" smtClean="0">
                <a:solidFill>
                  <a:schemeClr val="tx2"/>
                </a:solidFill>
                <a:latin typeface="NikoshBAN" panose="02000000000000000000" pitchFamily="2" charset="0"/>
                <a:cs typeface="NikoshBAN" panose="02000000000000000000" pitchFamily="2" charset="0"/>
              </a:rPr>
              <a:t> হ</a:t>
            </a:r>
            <a:r>
              <a:rPr lang="en-US" sz="2800" dirty="0" err="1" smtClean="0">
                <a:solidFill>
                  <a:schemeClr val="tx2"/>
                </a:solidFill>
                <a:latin typeface="NikoshBAN" panose="02000000000000000000" pitchFamily="2" charset="0"/>
                <a:cs typeface="NikoshBAN" panose="02000000000000000000" pitchFamily="2" charset="0"/>
              </a:rPr>
              <a:t>য়ে</a:t>
            </a:r>
            <a:r>
              <a:rPr lang="as-IN" sz="2800" dirty="0" smtClean="0">
                <a:solidFill>
                  <a:schemeClr val="tx2"/>
                </a:solidFill>
                <a:latin typeface="NikoshBAN" panose="02000000000000000000" pitchFamily="2" charset="0"/>
                <a:cs typeface="NikoshBAN" panose="02000000000000000000" pitchFamily="2" charset="0"/>
              </a:rPr>
              <a:t> </a:t>
            </a:r>
            <a:r>
              <a:rPr lang="as-IN" sz="2800" dirty="0">
                <a:solidFill>
                  <a:schemeClr val="tx2"/>
                </a:solidFill>
                <a:latin typeface="NikoshBAN" panose="02000000000000000000" pitchFamily="2" charset="0"/>
                <a:cs typeface="NikoshBAN" panose="02000000000000000000" pitchFamily="2" charset="0"/>
              </a:rPr>
              <a:t>আছেন। উনবিংশ শতকের বিজ্ঞানী </a:t>
            </a:r>
            <a:r>
              <a:rPr lang="as-IN" sz="2800" dirty="0" smtClean="0">
                <a:solidFill>
                  <a:schemeClr val="tx2"/>
                </a:solidFill>
                <a:latin typeface="NikoshBAN" panose="02000000000000000000" pitchFamily="2" charset="0"/>
                <a:cs typeface="NikoshBAN" panose="02000000000000000000" pitchFamily="2" charset="0"/>
              </a:rPr>
              <a:t>হ</a:t>
            </a:r>
            <a:r>
              <a:rPr lang="en-US" sz="2800" dirty="0" err="1" smtClean="0">
                <a:solidFill>
                  <a:schemeClr val="tx2"/>
                </a:solidFill>
                <a:latin typeface="NikoshBAN" panose="02000000000000000000" pitchFamily="2" charset="0"/>
                <a:cs typeface="NikoshBAN" panose="02000000000000000000" pitchFamily="2" charset="0"/>
              </a:rPr>
              <a:t>য়ে</a:t>
            </a:r>
            <a:r>
              <a:rPr lang="as-IN" sz="2800" dirty="0" smtClean="0">
                <a:solidFill>
                  <a:schemeClr val="tx2"/>
                </a:solidFill>
                <a:latin typeface="NikoshBAN" panose="02000000000000000000" pitchFamily="2" charset="0"/>
                <a:cs typeface="NikoshBAN" panose="02000000000000000000" pitchFamily="2" charset="0"/>
              </a:rPr>
              <a:t>ও </a:t>
            </a:r>
            <a:r>
              <a:rPr lang="as-IN" sz="2800" dirty="0">
                <a:solidFill>
                  <a:schemeClr val="tx2"/>
                </a:solidFill>
                <a:latin typeface="NikoshBAN" panose="02000000000000000000" pitchFamily="2" charset="0"/>
                <a:cs typeface="NikoshBAN" panose="02000000000000000000" pitchFamily="2" charset="0"/>
              </a:rPr>
              <a:t>বিংশ শতকের বিজ্ঞানের উপর এতো প্রভাব </a:t>
            </a:r>
            <a:r>
              <a:rPr lang="as-IN" sz="2800" dirty="0" smtClean="0">
                <a:solidFill>
                  <a:schemeClr val="tx2"/>
                </a:solidFill>
                <a:latin typeface="NikoshBAN" panose="02000000000000000000" pitchFamily="2" charset="0"/>
                <a:cs typeface="NikoshBAN" panose="02000000000000000000" pitchFamily="2" charset="0"/>
              </a:rPr>
              <a:t>ম্যাক্সও</a:t>
            </a:r>
            <a:r>
              <a:rPr lang="en-US" sz="2800" dirty="0" err="1" smtClean="0">
                <a:solidFill>
                  <a:schemeClr val="tx2"/>
                </a:solidFill>
                <a:latin typeface="NikoshBAN" panose="02000000000000000000" pitchFamily="2" charset="0"/>
                <a:cs typeface="NikoshBAN" panose="02000000000000000000" pitchFamily="2" charset="0"/>
              </a:rPr>
              <a:t>য়ে</a:t>
            </a:r>
            <a:r>
              <a:rPr lang="as-IN" sz="2800" dirty="0" smtClean="0">
                <a:solidFill>
                  <a:schemeClr val="tx2"/>
                </a:solidFill>
                <a:latin typeface="NikoshBAN" panose="02000000000000000000" pitchFamily="2" charset="0"/>
                <a:cs typeface="NikoshBAN" panose="02000000000000000000" pitchFamily="2" charset="0"/>
              </a:rPr>
              <a:t>ল </a:t>
            </a:r>
            <a:r>
              <a:rPr lang="as-IN" sz="2800" dirty="0">
                <a:solidFill>
                  <a:schemeClr val="tx2"/>
                </a:solidFill>
                <a:latin typeface="NikoshBAN" panose="02000000000000000000" pitchFamily="2" charset="0"/>
                <a:cs typeface="NikoshBAN" panose="02000000000000000000" pitchFamily="2" charset="0"/>
              </a:rPr>
              <a:t>ছাড়া আর কারো ছিল না। এজন্যই আবিষ্কারের মৌলিকত্বের বিচারে </a:t>
            </a:r>
            <a:r>
              <a:rPr lang="as-IN" sz="2800" dirty="0">
                <a:solidFill>
                  <a:schemeClr val="tx2"/>
                </a:solidFill>
                <a:latin typeface="NikoshBAN" panose="02000000000000000000" pitchFamily="2" charset="0"/>
                <a:cs typeface="NikoshBAN" panose="02000000000000000000" pitchFamily="2" charset="0"/>
                <a:hlinkClick r:id="rId5" tooltip="আইজাক নিউটন"/>
              </a:rPr>
              <a:t>নিউটন</a:t>
            </a:r>
            <a:r>
              <a:rPr lang="as-IN" sz="2800" dirty="0">
                <a:solidFill>
                  <a:schemeClr val="tx2"/>
                </a:solidFill>
                <a:latin typeface="NikoshBAN" panose="02000000000000000000" pitchFamily="2" charset="0"/>
                <a:cs typeface="NikoshBAN" panose="02000000000000000000" pitchFamily="2" charset="0"/>
              </a:rPr>
              <a:t> ও </a:t>
            </a:r>
            <a:r>
              <a:rPr lang="as-IN" sz="2800" dirty="0">
                <a:solidFill>
                  <a:schemeClr val="tx2"/>
                </a:solidFill>
                <a:latin typeface="NikoshBAN" panose="02000000000000000000" pitchFamily="2" charset="0"/>
                <a:cs typeface="NikoshBAN" panose="02000000000000000000" pitchFamily="2" charset="0"/>
                <a:hlinkClick r:id="rId6" tooltip="আলবার্ট আইনস্টাইন"/>
              </a:rPr>
              <a:t>আইনস্টাইনের</a:t>
            </a:r>
            <a:r>
              <a:rPr lang="as-IN" sz="2800" dirty="0">
                <a:solidFill>
                  <a:schemeClr val="tx2"/>
                </a:solidFill>
                <a:latin typeface="NikoshBAN" panose="02000000000000000000" pitchFamily="2" charset="0"/>
                <a:cs typeface="NikoshBAN" panose="02000000000000000000" pitchFamily="2" charset="0"/>
              </a:rPr>
              <a:t> সাথে তার নাম উচ্চারিত </a:t>
            </a:r>
            <a:r>
              <a:rPr lang="as-IN" sz="2800" dirty="0" smtClean="0">
                <a:solidFill>
                  <a:schemeClr val="tx2"/>
                </a:solidFill>
                <a:latin typeface="NikoshBAN" panose="02000000000000000000" pitchFamily="2" charset="0"/>
                <a:cs typeface="NikoshBAN" panose="02000000000000000000" pitchFamily="2" charset="0"/>
              </a:rPr>
              <a:t>হ</a:t>
            </a:r>
            <a:r>
              <a:rPr lang="en-US" sz="2800" dirty="0">
                <a:solidFill>
                  <a:schemeClr val="tx2"/>
                </a:solidFill>
                <a:latin typeface="NikoshBAN" panose="02000000000000000000" pitchFamily="2" charset="0"/>
                <a:cs typeface="NikoshBAN" panose="02000000000000000000" pitchFamily="2" charset="0"/>
              </a:rPr>
              <a:t>য়</a:t>
            </a:r>
            <a:r>
              <a:rPr lang="as-IN" sz="2800" dirty="0" smtClean="0">
                <a:solidFill>
                  <a:schemeClr val="tx2"/>
                </a:solidFill>
                <a:latin typeface="NikoshBAN" panose="02000000000000000000" pitchFamily="2" charset="0"/>
                <a:cs typeface="NikoshBAN" panose="02000000000000000000" pitchFamily="2" charset="0"/>
              </a:rPr>
              <a:t>।</a:t>
            </a:r>
            <a:r>
              <a:rPr lang="as-IN" sz="2800" dirty="0">
                <a:solidFill>
                  <a:schemeClr val="tx2"/>
                </a:solidFill>
                <a:latin typeface="NikoshBAN" panose="02000000000000000000" pitchFamily="2" charset="0"/>
                <a:cs typeface="NikoshBAN" panose="02000000000000000000" pitchFamily="2" charset="0"/>
              </a:rPr>
              <a:t> ১৯৩১ সালে ম্যাক্সওয়েলের জন্ম শতবার্ষিকী পালিত হয়েছিল। সে সময় আইনস্টাইন বলেছিলেন, নিউটনের পর থেকে পদার্থবিজ্ঞান যত বিজ্ঞানীর দেখা </a:t>
            </a:r>
            <a:r>
              <a:rPr lang="as-IN" sz="2800" dirty="0" smtClean="0">
                <a:solidFill>
                  <a:schemeClr val="tx2"/>
                </a:solidFill>
                <a:latin typeface="NikoshBAN" panose="02000000000000000000" pitchFamily="2" charset="0"/>
                <a:cs typeface="NikoshBAN" panose="02000000000000000000" pitchFamily="2" charset="0"/>
              </a:rPr>
              <a:t>পে</a:t>
            </a:r>
            <a:r>
              <a:rPr lang="en-US" sz="2800" dirty="0" err="1" smtClean="0">
                <a:solidFill>
                  <a:schemeClr val="tx2"/>
                </a:solidFill>
                <a:latin typeface="NikoshBAN" panose="02000000000000000000" pitchFamily="2" charset="0"/>
                <a:cs typeface="NikoshBAN" panose="02000000000000000000" pitchFamily="2" charset="0"/>
              </a:rPr>
              <a:t>য়ে</a:t>
            </a:r>
            <a:r>
              <a:rPr lang="as-IN" sz="2800" dirty="0" smtClean="0">
                <a:solidFill>
                  <a:schemeClr val="tx2"/>
                </a:solidFill>
                <a:latin typeface="NikoshBAN" panose="02000000000000000000" pitchFamily="2" charset="0"/>
                <a:cs typeface="NikoshBAN" panose="02000000000000000000" pitchFamily="2" charset="0"/>
              </a:rPr>
              <a:t>ছে</a:t>
            </a:r>
            <a:r>
              <a:rPr lang="as-IN" sz="2800" dirty="0">
                <a:solidFill>
                  <a:schemeClr val="tx2"/>
                </a:solidFill>
                <a:latin typeface="NikoshBAN" panose="02000000000000000000" pitchFamily="2" charset="0"/>
                <a:cs typeface="NikoshBAN" panose="02000000000000000000" pitchFamily="2" charset="0"/>
              </a:rPr>
              <a:t>, তার মধ্যে </a:t>
            </a:r>
            <a:r>
              <a:rPr lang="as-IN" sz="2800" dirty="0" smtClean="0">
                <a:solidFill>
                  <a:schemeClr val="tx2"/>
                </a:solidFill>
                <a:latin typeface="NikoshBAN" panose="02000000000000000000" pitchFamily="2" charset="0"/>
                <a:cs typeface="NikoshBAN" panose="02000000000000000000" pitchFamily="2" charset="0"/>
              </a:rPr>
              <a:t>ম্যাক্সও</a:t>
            </a:r>
            <a:r>
              <a:rPr lang="en-US" sz="2800" dirty="0" err="1" smtClean="0">
                <a:solidFill>
                  <a:schemeClr val="tx2"/>
                </a:solidFill>
                <a:latin typeface="NikoshBAN" panose="02000000000000000000" pitchFamily="2" charset="0"/>
                <a:cs typeface="NikoshBAN" panose="02000000000000000000" pitchFamily="2" charset="0"/>
              </a:rPr>
              <a:t>য়ে</a:t>
            </a:r>
            <a:r>
              <a:rPr lang="as-IN" sz="2800" dirty="0" smtClean="0">
                <a:solidFill>
                  <a:schemeClr val="tx2"/>
                </a:solidFill>
                <a:latin typeface="NikoshBAN" panose="02000000000000000000" pitchFamily="2" charset="0"/>
                <a:cs typeface="NikoshBAN" panose="02000000000000000000" pitchFamily="2" charset="0"/>
              </a:rPr>
              <a:t>লই সবচে</a:t>
            </a:r>
            <a:r>
              <a:rPr lang="en-US" sz="2800" dirty="0" err="1" smtClean="0">
                <a:solidFill>
                  <a:schemeClr val="tx2"/>
                </a:solidFill>
                <a:latin typeface="NikoshBAN" panose="02000000000000000000" pitchFamily="2" charset="0"/>
                <a:cs typeface="NikoshBAN" panose="02000000000000000000" pitchFamily="2" charset="0"/>
              </a:rPr>
              <a:t>য়ে</a:t>
            </a:r>
            <a:r>
              <a:rPr lang="as-IN" sz="2800" dirty="0" smtClean="0">
                <a:solidFill>
                  <a:schemeClr val="tx2"/>
                </a:solidFill>
                <a:latin typeface="NikoshBAN" panose="02000000000000000000" pitchFamily="2" charset="0"/>
                <a:cs typeface="NikoshBAN" panose="02000000000000000000" pitchFamily="2" charset="0"/>
              </a:rPr>
              <a:t> </a:t>
            </a:r>
            <a:r>
              <a:rPr lang="as-IN" sz="2800" dirty="0">
                <a:solidFill>
                  <a:schemeClr val="tx2"/>
                </a:solidFill>
                <a:latin typeface="NikoshBAN" panose="02000000000000000000" pitchFamily="2" charset="0"/>
                <a:cs typeface="NikoshBAN" panose="02000000000000000000" pitchFamily="2" charset="0"/>
              </a:rPr>
              <a:t>সফল এবং প্রভাবশালী</a:t>
            </a:r>
            <a:r>
              <a:rPr lang="as-IN" sz="2800" dirty="0" smtClean="0">
                <a:solidFill>
                  <a:schemeClr val="tx2"/>
                </a:solidFill>
                <a:latin typeface="NikoshBAN" panose="02000000000000000000" pitchFamily="2" charset="0"/>
                <a:cs typeface="NikoshBAN" panose="02000000000000000000" pitchFamily="2" charset="0"/>
              </a:rPr>
              <a:t>।</a:t>
            </a:r>
            <a:r>
              <a:rPr lang="en-US" sz="2800" dirty="0" smtClean="0">
                <a:solidFill>
                  <a:schemeClr val="tx2"/>
                </a:solidFill>
                <a:latin typeface="NikoshBAN" panose="02000000000000000000" pitchFamily="2" charset="0"/>
                <a:cs typeface="NikoshBAN" panose="02000000000000000000" pitchFamily="2" charset="0"/>
              </a:rPr>
              <a:t> </a:t>
            </a:r>
            <a:endParaRPr lang="en-US" sz="2800" dirty="0">
              <a:solidFill>
                <a:schemeClr val="tx2"/>
              </a:solidFill>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rotWithShape="1">
          <a:blip r:embed="rId7"/>
          <a:srcRect l="76940" t="8661" r="1174" b="14197"/>
          <a:stretch/>
        </p:blipFill>
        <p:spPr>
          <a:xfrm>
            <a:off x="1580606" y="300446"/>
            <a:ext cx="3631474" cy="6124753"/>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595906373"/>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3559627" y="431074"/>
            <a:ext cx="4650377" cy="1580606"/>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err="1" smtClean="0">
                <a:solidFill>
                  <a:schemeClr val="tx2"/>
                </a:solidFill>
                <a:latin typeface="NikoshBAN" panose="02000000000000000000" pitchFamily="2" charset="0"/>
                <a:cs typeface="NikoshBAN" panose="02000000000000000000" pitchFamily="2" charset="0"/>
              </a:rPr>
              <a:t>একক</a:t>
            </a:r>
            <a:r>
              <a:rPr lang="en-US" sz="6600" b="1" dirty="0" smtClean="0">
                <a:solidFill>
                  <a:schemeClr val="tx2"/>
                </a:solidFill>
                <a:latin typeface="NikoshBAN" panose="02000000000000000000" pitchFamily="2" charset="0"/>
                <a:cs typeface="NikoshBAN" panose="02000000000000000000" pitchFamily="2" charset="0"/>
              </a:rPr>
              <a:t> </a:t>
            </a:r>
            <a:r>
              <a:rPr lang="en-US" sz="6600" b="1" dirty="0" err="1" smtClean="0">
                <a:solidFill>
                  <a:schemeClr val="tx2"/>
                </a:solidFill>
                <a:latin typeface="NikoshBAN" panose="02000000000000000000" pitchFamily="2" charset="0"/>
                <a:cs typeface="NikoshBAN" panose="02000000000000000000" pitchFamily="2" charset="0"/>
              </a:rPr>
              <a:t>কাজ</a:t>
            </a:r>
            <a:r>
              <a:rPr lang="en-US" sz="6600" b="1" dirty="0" smtClean="0">
                <a:solidFill>
                  <a:schemeClr val="tx2"/>
                </a:solidFill>
                <a:latin typeface="NikoshBAN" panose="02000000000000000000" pitchFamily="2" charset="0"/>
                <a:cs typeface="NikoshBAN" panose="02000000000000000000" pitchFamily="2" charset="0"/>
              </a:rPr>
              <a:t> </a:t>
            </a:r>
            <a:endParaRPr lang="en-US" sz="6600" b="1" dirty="0">
              <a:solidFill>
                <a:schemeClr val="tx2"/>
              </a:solidFill>
              <a:latin typeface="NikoshBAN" panose="02000000000000000000" pitchFamily="2" charset="0"/>
              <a:cs typeface="NikoshBAN" panose="02000000000000000000" pitchFamily="2" charset="0"/>
            </a:endParaRPr>
          </a:p>
        </p:txBody>
      </p:sp>
      <p:sp>
        <p:nvSpPr>
          <p:cNvPr id="5" name="Rounded Rectangle 4"/>
          <p:cNvSpPr/>
          <p:nvPr/>
        </p:nvSpPr>
        <p:spPr>
          <a:xfrm>
            <a:off x="1306285" y="4180114"/>
            <a:ext cx="9157063" cy="1293223"/>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smtClean="0">
                <a:solidFill>
                  <a:schemeClr val="tx2"/>
                </a:solidFill>
                <a:latin typeface="NikoshBAN" panose="02000000000000000000" pitchFamily="2" charset="0"/>
                <a:cs typeface="NikoshBAN" panose="02000000000000000000" pitchFamily="2" charset="0"/>
              </a:rPr>
              <a:t>চার্লস</a:t>
            </a:r>
            <a:r>
              <a:rPr lang="en-US" sz="4000" b="1" dirty="0" smtClean="0">
                <a:solidFill>
                  <a:schemeClr val="tx2"/>
                </a:solidFill>
                <a:latin typeface="NikoshBAN" panose="02000000000000000000" pitchFamily="2" charset="0"/>
                <a:cs typeface="NikoshBAN" panose="02000000000000000000" pitchFamily="2" charset="0"/>
              </a:rPr>
              <a:t> </a:t>
            </a:r>
            <a:r>
              <a:rPr lang="en-US" sz="4000" b="1" dirty="0" err="1" smtClean="0">
                <a:solidFill>
                  <a:schemeClr val="tx2"/>
                </a:solidFill>
                <a:latin typeface="NikoshBAN" panose="02000000000000000000" pitchFamily="2" charset="0"/>
                <a:cs typeface="NikoshBAN" panose="02000000000000000000" pitchFamily="2" charset="0"/>
              </a:rPr>
              <a:t>ব্যাবেজ</a:t>
            </a:r>
            <a:r>
              <a:rPr lang="en-US" sz="4000" b="1" dirty="0" smtClean="0">
                <a:solidFill>
                  <a:schemeClr val="tx2"/>
                </a:solidFill>
                <a:latin typeface="NikoshBAN" panose="02000000000000000000" pitchFamily="2" charset="0"/>
                <a:cs typeface="NikoshBAN" panose="02000000000000000000" pitchFamily="2" charset="0"/>
              </a:rPr>
              <a:t> </a:t>
            </a:r>
            <a:r>
              <a:rPr lang="en-US" sz="4000" b="1" dirty="0" err="1" smtClean="0">
                <a:solidFill>
                  <a:schemeClr val="tx2"/>
                </a:solidFill>
                <a:latin typeface="NikoshBAN" panose="02000000000000000000" pitchFamily="2" charset="0"/>
                <a:cs typeface="NikoshBAN" panose="02000000000000000000" pitchFamily="2" charset="0"/>
              </a:rPr>
              <a:t>কে</a:t>
            </a:r>
            <a:r>
              <a:rPr lang="en-US" sz="4000" b="1" dirty="0" smtClean="0">
                <a:solidFill>
                  <a:schemeClr val="tx2"/>
                </a:solidFill>
                <a:latin typeface="NikoshBAN" panose="02000000000000000000" pitchFamily="2" charset="0"/>
                <a:cs typeface="NikoshBAN" panose="02000000000000000000" pitchFamily="2" charset="0"/>
              </a:rPr>
              <a:t> </a:t>
            </a:r>
            <a:r>
              <a:rPr lang="en-US" sz="4000" b="1" dirty="0" err="1" smtClean="0">
                <a:solidFill>
                  <a:schemeClr val="tx2"/>
                </a:solidFill>
                <a:latin typeface="NikoshBAN" panose="02000000000000000000" pitchFamily="2" charset="0"/>
                <a:cs typeface="NikoshBAN" panose="02000000000000000000" pitchFamily="2" charset="0"/>
              </a:rPr>
              <a:t>কেন</a:t>
            </a:r>
            <a:r>
              <a:rPr lang="en-US" sz="4000" b="1" dirty="0" smtClean="0">
                <a:solidFill>
                  <a:schemeClr val="tx2"/>
                </a:solidFill>
                <a:latin typeface="NikoshBAN" panose="02000000000000000000" pitchFamily="2" charset="0"/>
                <a:cs typeface="NikoshBAN" panose="02000000000000000000" pitchFamily="2" charset="0"/>
              </a:rPr>
              <a:t> </a:t>
            </a:r>
            <a:r>
              <a:rPr lang="en-US" sz="4000" b="1" dirty="0" err="1" smtClean="0">
                <a:solidFill>
                  <a:schemeClr val="tx2"/>
                </a:solidFill>
                <a:latin typeface="NikoshBAN" panose="02000000000000000000" pitchFamily="2" charset="0"/>
                <a:cs typeface="NikoshBAN" panose="02000000000000000000" pitchFamily="2" charset="0"/>
              </a:rPr>
              <a:t>কম্পিউটারের</a:t>
            </a:r>
            <a:r>
              <a:rPr lang="en-US" sz="4000" b="1" dirty="0" smtClean="0">
                <a:solidFill>
                  <a:schemeClr val="tx2"/>
                </a:solidFill>
                <a:latin typeface="NikoshBAN" panose="02000000000000000000" pitchFamily="2" charset="0"/>
                <a:cs typeface="NikoshBAN" panose="02000000000000000000" pitchFamily="2" charset="0"/>
              </a:rPr>
              <a:t> </a:t>
            </a:r>
            <a:r>
              <a:rPr lang="en-US" sz="4000" b="1" dirty="0" err="1" smtClean="0">
                <a:solidFill>
                  <a:schemeClr val="tx2"/>
                </a:solidFill>
                <a:latin typeface="NikoshBAN" panose="02000000000000000000" pitchFamily="2" charset="0"/>
                <a:cs typeface="NikoshBAN" panose="02000000000000000000" pitchFamily="2" charset="0"/>
              </a:rPr>
              <a:t>জনক</a:t>
            </a:r>
            <a:r>
              <a:rPr lang="en-US" sz="4000" b="1" dirty="0" smtClean="0">
                <a:solidFill>
                  <a:schemeClr val="tx2"/>
                </a:solidFill>
                <a:latin typeface="NikoshBAN" panose="02000000000000000000" pitchFamily="2" charset="0"/>
                <a:cs typeface="NikoshBAN" panose="02000000000000000000" pitchFamily="2" charset="0"/>
              </a:rPr>
              <a:t> </a:t>
            </a:r>
            <a:r>
              <a:rPr lang="en-US" sz="4000" b="1" dirty="0" err="1" smtClean="0">
                <a:solidFill>
                  <a:schemeClr val="tx2"/>
                </a:solidFill>
                <a:latin typeface="NikoshBAN" panose="02000000000000000000" pitchFamily="2" charset="0"/>
                <a:cs typeface="NikoshBAN" panose="02000000000000000000" pitchFamily="2" charset="0"/>
              </a:rPr>
              <a:t>বলা</a:t>
            </a:r>
            <a:r>
              <a:rPr lang="en-US" sz="4000" b="1" dirty="0" smtClean="0">
                <a:solidFill>
                  <a:schemeClr val="tx2"/>
                </a:solidFill>
                <a:latin typeface="NikoshBAN" panose="02000000000000000000" pitchFamily="2" charset="0"/>
                <a:cs typeface="NikoshBAN" panose="02000000000000000000" pitchFamily="2" charset="0"/>
              </a:rPr>
              <a:t> </a:t>
            </a:r>
            <a:r>
              <a:rPr lang="en-US" sz="4000" b="1" dirty="0" err="1" smtClean="0">
                <a:solidFill>
                  <a:schemeClr val="tx2"/>
                </a:solidFill>
                <a:latin typeface="NikoshBAN" panose="02000000000000000000" pitchFamily="2" charset="0"/>
                <a:cs typeface="NikoshBAN" panose="02000000000000000000" pitchFamily="2" charset="0"/>
              </a:rPr>
              <a:t>হয়</a:t>
            </a:r>
            <a:r>
              <a:rPr lang="en-US" sz="4000" b="1" dirty="0" smtClean="0">
                <a:solidFill>
                  <a:schemeClr val="tx2"/>
                </a:solidFill>
                <a:latin typeface="NikoshBAN" panose="02000000000000000000" pitchFamily="2" charset="0"/>
                <a:cs typeface="NikoshBAN" panose="02000000000000000000" pitchFamily="2" charset="0"/>
              </a:rPr>
              <a:t>? </a:t>
            </a:r>
            <a:endParaRPr lang="en-US" sz="4000" b="1" dirty="0">
              <a:solidFill>
                <a:schemeClr val="tx2"/>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017378428"/>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theme/theme1.xml><?xml version="1.0" encoding="utf-8"?>
<a:theme xmlns:a="http://schemas.openxmlformats.org/drawingml/2006/main" name="Cherry Blossom 16x9">
  <a:themeElements>
    <a:clrScheme name="CherryBlossom">
      <a:dk1>
        <a:srgbClr val="595959"/>
      </a:dk1>
      <a:lt1>
        <a:sysClr val="window" lastClr="FFFFFF"/>
      </a:lt1>
      <a:dk2>
        <a:srgbClr val="000000"/>
      </a:dk2>
      <a:lt2>
        <a:srgbClr val="F6F7E4"/>
      </a:lt2>
      <a:accent1>
        <a:srgbClr val="C44475"/>
      </a:accent1>
      <a:accent2>
        <a:srgbClr val="FA906A"/>
      </a:accent2>
      <a:accent3>
        <a:srgbClr val="FCB268"/>
      </a:accent3>
      <a:accent4>
        <a:srgbClr val="DB6B70"/>
      </a:accent4>
      <a:accent5>
        <a:srgbClr val="D680A5"/>
      </a:accent5>
      <a:accent6>
        <a:srgbClr val="BA7362"/>
      </a:accent6>
      <a:hlink>
        <a:srgbClr val="DB6B70"/>
      </a:hlink>
      <a:folHlink>
        <a:srgbClr val="969696"/>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17.potx" id="{A8D831F9-2DA4-4700-B230-431725864604}" vid="{ED9A2A59-32A4-4461-8593-D9E87F204B18}"/>
    </a:ext>
  </a:extLst>
</a:theme>
</file>

<file path=ppt/theme/theme2.xml><?xml version="1.0" encoding="utf-8"?>
<a:theme xmlns:a="http://schemas.openxmlformats.org/drawingml/2006/main" name="Office Theme">
  <a:themeElements>
    <a:clrScheme name="CherryBlossom">
      <a:dk1>
        <a:srgbClr val="595959"/>
      </a:dk1>
      <a:lt1>
        <a:sysClr val="window" lastClr="FFFFFF"/>
      </a:lt1>
      <a:dk2>
        <a:srgbClr val="000000"/>
      </a:dk2>
      <a:lt2>
        <a:srgbClr val="F6F7E4"/>
      </a:lt2>
      <a:accent1>
        <a:srgbClr val="C44475"/>
      </a:accent1>
      <a:accent2>
        <a:srgbClr val="FA906A"/>
      </a:accent2>
      <a:accent3>
        <a:srgbClr val="FCB268"/>
      </a:accent3>
      <a:accent4>
        <a:srgbClr val="DB6B70"/>
      </a:accent4>
      <a:accent5>
        <a:srgbClr val="D680A5"/>
      </a:accent5>
      <a:accent6>
        <a:srgbClr val="BA7362"/>
      </a:accent6>
      <a:hlink>
        <a:srgbClr val="DB6B70"/>
      </a:hlink>
      <a:folHlink>
        <a:srgbClr val="969696"/>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herryBlossom">
      <a:dk1>
        <a:srgbClr val="595959"/>
      </a:dk1>
      <a:lt1>
        <a:sysClr val="window" lastClr="FFFFFF"/>
      </a:lt1>
      <a:dk2>
        <a:srgbClr val="000000"/>
      </a:dk2>
      <a:lt2>
        <a:srgbClr val="F6F7E4"/>
      </a:lt2>
      <a:accent1>
        <a:srgbClr val="C44475"/>
      </a:accent1>
      <a:accent2>
        <a:srgbClr val="FA906A"/>
      </a:accent2>
      <a:accent3>
        <a:srgbClr val="FCB268"/>
      </a:accent3>
      <a:accent4>
        <a:srgbClr val="DB6B70"/>
      </a:accent4>
      <a:accent5>
        <a:srgbClr val="D680A5"/>
      </a:accent5>
      <a:accent6>
        <a:srgbClr val="BA7362"/>
      </a:accent6>
      <a:hlink>
        <a:srgbClr val="DB6B70"/>
      </a:hlink>
      <a:folHlink>
        <a:srgbClr val="969696"/>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Cherry blossom nature presentation (widescreen)</Template>
  <TotalTime>321</TotalTime>
  <Words>335</Words>
  <Application>Microsoft Office PowerPoint</Application>
  <PresentationFormat>Widescreen</PresentationFormat>
  <Paragraphs>55</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Cambria</vt:lpstr>
      <vt:lpstr>NikoshBAN</vt:lpstr>
      <vt:lpstr>Vrinda</vt:lpstr>
      <vt:lpstr>Wingdings</vt:lpstr>
      <vt:lpstr>Cherry Blossom 16x9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8C86N72</dc:creator>
  <cp:lastModifiedBy>8C86N72</cp:lastModifiedBy>
  <cp:revision>55</cp:revision>
  <dcterms:created xsi:type="dcterms:W3CDTF">2020-10-06T07:25:59Z</dcterms:created>
  <dcterms:modified xsi:type="dcterms:W3CDTF">2020-10-06T12:47:50Z</dcterms:modified>
</cp:coreProperties>
</file>