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65" r:id="rId13"/>
    <p:sldId id="274" r:id="rId14"/>
    <p:sldId id="267" r:id="rId15"/>
    <p:sldId id="273" r:id="rId16"/>
    <p:sldId id="272" r:id="rId17"/>
    <p:sldId id="275" r:id="rId18"/>
    <p:sldId id="268" r:id="rId19"/>
    <p:sldId id="269" r:id="rId20"/>
    <p:sldId id="27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931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304800"/>
            <a:ext cx="4572000" cy="1295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75833">
            <a:off x="7546037" y="492927"/>
            <a:ext cx="939960" cy="107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2507">
            <a:off x="7488411" y="5040134"/>
            <a:ext cx="1055212" cy="120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695" y="1578281"/>
            <a:ext cx="754981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2038">
            <a:off x="519960" y="381331"/>
            <a:ext cx="1135438" cy="12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8397">
            <a:off x="510070" y="5157687"/>
            <a:ext cx="1155218" cy="13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NNROO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324" y="1737955"/>
            <a:ext cx="890955" cy="34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5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5" y="3733800"/>
            <a:ext cx="8608341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8" y="293174"/>
            <a:ext cx="792609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5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6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578" y="3502617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954" y="5271195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22" y="629619"/>
            <a:ext cx="4600575" cy="15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2907" y="2222069"/>
            <a:ext cx="5029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755" y="4191000"/>
            <a:ext cx="600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2895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549" y="584418"/>
            <a:ext cx="4615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হিলিয়ামের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2667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হিলিয়ামের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হিলিয়ামের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375" y="3886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630" y="5257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533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2098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ভাগাভাগির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298" y="5008536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2" y="457200"/>
            <a:ext cx="845211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9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7" y="548898"/>
            <a:ext cx="7924800" cy="249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7" y="3429000"/>
            <a:ext cx="8122403" cy="29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762000"/>
            <a:ext cx="723900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503" y="3492285"/>
            <a:ext cx="7239000" cy="228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প্রবণতার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381000"/>
            <a:ext cx="5334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738392"/>
            <a:ext cx="2797265" cy="1940004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888" y="3962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333" y="31282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754" y="2362200"/>
            <a:ext cx="8430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জেননের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সারণিতে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হিলিয়ামের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4671" y="1081454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759110"/>
            <a:ext cx="1987810" cy="28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4704" y="3934123"/>
            <a:ext cx="4696951" cy="261610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 </a:t>
            </a: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৫.৬, ৫.৭ ও ৫.৮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9385" y="197911"/>
            <a:ext cx="4724400" cy="2545289"/>
            <a:chOff x="2209800" y="197911"/>
            <a:chExt cx="4724400" cy="2524499"/>
          </a:xfrm>
        </p:grpSpPr>
        <p:sp>
          <p:nvSpPr>
            <p:cNvPr id="4" name="TextBox 3"/>
            <p:cNvSpPr txBox="1"/>
            <p:nvPr/>
          </p:nvSpPr>
          <p:spPr>
            <a:xfrm>
              <a:off x="2209800" y="197911"/>
              <a:ext cx="472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092020"/>
              <a:ext cx="3657600" cy="1630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81000" y="4098012"/>
            <a:ext cx="838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ওগানেসন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685" y="2863707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1"/>
            <a:ext cx="7696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792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5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44274-6099-474B-90D2-5386BF26175C}"/>
              </a:ext>
            </a:extLst>
          </p:cNvPr>
          <p:cNvSpPr txBox="1"/>
          <p:nvPr/>
        </p:nvSpPr>
        <p:spPr>
          <a:xfrm>
            <a:off x="762000" y="843677"/>
            <a:ext cx="7848600" cy="51706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স্থিতিশীলতা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9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068" y="494521"/>
            <a:ext cx="3030583" cy="6792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1065" y="140118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109070"/>
            <a:ext cx="7696200" cy="8627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925" y="3230106"/>
            <a:ext cx="7696200" cy="140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797" y="5029200"/>
            <a:ext cx="7696200" cy="1376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2" y="304800"/>
            <a:ext cx="8458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32840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3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6" y="4329192"/>
            <a:ext cx="8191500" cy="23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96314"/>
            <a:ext cx="8054276" cy="4132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He(2) </a:t>
            </a:r>
            <a:r>
              <a:rPr lang="en-US" sz="3200" dirty="0" smtClean="0">
                <a:latin typeface="Times New Roman"/>
                <a:cs typeface="Times New Roman"/>
              </a:rPr>
              <a:t>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Ne(10) 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</a:p>
          <a:p>
            <a:pPr algn="ctr"/>
            <a:r>
              <a:rPr lang="en-US" sz="3200" dirty="0" err="1" smtClean="0">
                <a:latin typeface="Times New Roman"/>
                <a:cs typeface="Times New Roman"/>
              </a:rPr>
              <a:t>Ar</a:t>
            </a:r>
            <a:r>
              <a:rPr lang="en-US" sz="3200" dirty="0" smtClean="0">
                <a:latin typeface="Times New Roman"/>
                <a:cs typeface="Times New Roman"/>
              </a:rPr>
              <a:t>(18) → 1s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2p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  <a:r>
              <a:rPr lang="en-US" sz="3200" dirty="0" smtClean="0">
                <a:latin typeface="Times New Roman"/>
                <a:cs typeface="Times New Roman"/>
              </a:rPr>
              <a:t> 3s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3p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Kr(36) → </a:t>
            </a:r>
            <a:r>
              <a:rPr lang="en-US" sz="3200" dirty="0">
                <a:latin typeface="Times New Roman"/>
                <a:cs typeface="Times New Roman"/>
              </a:rPr>
              <a:t>1s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2s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2p</a:t>
            </a:r>
            <a:r>
              <a:rPr lang="en-US" sz="3200" baseline="30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 3s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3p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  <a:r>
              <a:rPr lang="en-US" sz="3200" dirty="0" smtClean="0">
                <a:latin typeface="Times New Roman"/>
                <a:cs typeface="Times New Roman"/>
              </a:rPr>
              <a:t> 3d</a:t>
            </a:r>
            <a:r>
              <a:rPr lang="en-US" sz="3200" baseline="30000" dirty="0" smtClean="0">
                <a:latin typeface="Times New Roman"/>
                <a:cs typeface="Times New Roman"/>
              </a:rPr>
              <a:t>10</a:t>
            </a:r>
            <a:r>
              <a:rPr lang="en-US" sz="3200" dirty="0" smtClean="0">
                <a:latin typeface="Times New Roman"/>
                <a:cs typeface="Times New Roman"/>
              </a:rPr>
              <a:t> 4s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4p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</a:p>
          <a:p>
            <a:pPr algn="ctr"/>
            <a:r>
              <a:rPr lang="en-US" sz="3200" dirty="0" err="1" smtClean="0">
                <a:latin typeface="Times New Roman"/>
                <a:cs typeface="Times New Roman"/>
              </a:rPr>
              <a:t>Xe</a:t>
            </a:r>
            <a:r>
              <a:rPr lang="en-US" sz="3200" dirty="0" smtClean="0">
                <a:latin typeface="Times New Roman"/>
                <a:cs typeface="Times New Roman"/>
              </a:rPr>
              <a:t>(54)  </a:t>
            </a:r>
            <a:r>
              <a:rPr lang="en-US" sz="3200" dirty="0">
                <a:latin typeface="Times New Roman"/>
                <a:cs typeface="Times New Roman"/>
              </a:rPr>
              <a:t>→ 1s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2s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2p</a:t>
            </a:r>
            <a:r>
              <a:rPr lang="en-US" sz="3200" baseline="30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 3s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3p</a:t>
            </a:r>
            <a:r>
              <a:rPr lang="en-US" sz="3200" baseline="30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 3d</a:t>
            </a:r>
            <a:r>
              <a:rPr lang="en-US" sz="3200" baseline="30000" dirty="0">
                <a:latin typeface="Times New Roman"/>
                <a:cs typeface="Times New Roman"/>
              </a:rPr>
              <a:t>10</a:t>
            </a:r>
            <a:r>
              <a:rPr lang="en-US" sz="3200" dirty="0">
                <a:latin typeface="Times New Roman"/>
                <a:cs typeface="Times New Roman"/>
              </a:rPr>
              <a:t> 4s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4p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  <a:r>
              <a:rPr lang="en-US" sz="3200" dirty="0" smtClean="0">
                <a:latin typeface="Times New Roman"/>
                <a:cs typeface="Times New Roman"/>
              </a:rPr>
              <a:t> 4d</a:t>
            </a:r>
            <a:r>
              <a:rPr lang="en-US" sz="3200" baseline="30000" dirty="0" smtClean="0">
                <a:latin typeface="Times New Roman"/>
                <a:cs typeface="Times New Roman"/>
              </a:rPr>
              <a:t>10</a:t>
            </a:r>
            <a:r>
              <a:rPr lang="en-US" sz="3200" dirty="0" smtClean="0">
                <a:latin typeface="Times New Roman"/>
                <a:cs typeface="Times New Roman"/>
              </a:rPr>
              <a:t> 5s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5p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Rn</a:t>
            </a:r>
            <a:r>
              <a:rPr lang="en-US" sz="3200" dirty="0" smtClean="0">
                <a:latin typeface="Times New Roman"/>
                <a:cs typeface="Times New Roman"/>
              </a:rPr>
              <a:t>(86)  </a:t>
            </a:r>
            <a:r>
              <a:rPr lang="en-US" sz="3200" dirty="0">
                <a:latin typeface="Times New Roman"/>
                <a:cs typeface="Times New Roman"/>
              </a:rPr>
              <a:t>→ 1s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2s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2p</a:t>
            </a:r>
            <a:r>
              <a:rPr lang="en-US" sz="3200" baseline="30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 3s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3p</a:t>
            </a:r>
            <a:r>
              <a:rPr lang="en-US" sz="3200" baseline="30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 3d</a:t>
            </a:r>
            <a:r>
              <a:rPr lang="en-US" sz="3200" baseline="30000" dirty="0">
                <a:latin typeface="Times New Roman"/>
                <a:cs typeface="Times New Roman"/>
              </a:rPr>
              <a:t>10</a:t>
            </a:r>
            <a:r>
              <a:rPr lang="en-US" sz="3200" dirty="0">
                <a:latin typeface="Times New Roman"/>
                <a:cs typeface="Times New Roman"/>
              </a:rPr>
              <a:t> 4s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  <a:r>
              <a:rPr lang="en-US" sz="3200" dirty="0">
                <a:latin typeface="Times New Roman"/>
                <a:cs typeface="Times New Roman"/>
              </a:rPr>
              <a:t> 4p</a:t>
            </a:r>
            <a:r>
              <a:rPr lang="en-US" sz="3200" baseline="30000" dirty="0">
                <a:latin typeface="Times New Roman"/>
                <a:cs typeface="Times New Roman"/>
              </a:rPr>
              <a:t>6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cs typeface="Times New Roman"/>
              </a:rPr>
              <a:t>4d</a:t>
            </a:r>
            <a:r>
              <a:rPr lang="en-US" sz="3200" baseline="30000" dirty="0" smtClean="0">
                <a:latin typeface="Times New Roman"/>
                <a:cs typeface="Times New Roman"/>
              </a:rPr>
              <a:t>10</a:t>
            </a:r>
            <a:r>
              <a:rPr lang="en-US" sz="3200" dirty="0" smtClean="0">
                <a:latin typeface="Times New Roman"/>
                <a:cs typeface="Times New Roman"/>
              </a:rPr>
              <a:t> 4f</a:t>
            </a:r>
            <a:r>
              <a:rPr lang="en-US" sz="3200" baseline="30000" dirty="0" smtClean="0">
                <a:latin typeface="Times New Roman"/>
                <a:cs typeface="Times New Roman"/>
              </a:rPr>
              <a:t>14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5s</a:t>
            </a:r>
            <a:r>
              <a:rPr lang="en-US" sz="3200" baseline="30000" dirty="0">
                <a:latin typeface="Times New Roman"/>
                <a:cs typeface="Times New Roman"/>
              </a:rPr>
              <a:t>2 </a:t>
            </a:r>
            <a:r>
              <a:rPr lang="en-US" sz="3200" dirty="0" smtClean="0">
                <a:latin typeface="Times New Roman"/>
                <a:cs typeface="Times New Roman"/>
              </a:rPr>
              <a:t>5p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  <a:r>
              <a:rPr lang="en-US" sz="3200" dirty="0" smtClean="0">
                <a:latin typeface="Times New Roman"/>
                <a:cs typeface="Times New Roman"/>
              </a:rPr>
              <a:t> 5d</a:t>
            </a:r>
            <a:r>
              <a:rPr lang="en-US" sz="3200" baseline="30000" dirty="0" smtClean="0">
                <a:latin typeface="Times New Roman"/>
                <a:cs typeface="Times New Roman"/>
              </a:rPr>
              <a:t>10</a:t>
            </a:r>
            <a:r>
              <a:rPr lang="en-US" sz="3200" dirty="0" smtClean="0">
                <a:latin typeface="Times New Roman"/>
                <a:cs typeface="Times New Roman"/>
              </a:rPr>
              <a:t> 6s</a:t>
            </a:r>
            <a:r>
              <a:rPr lang="en-US" sz="3200" baseline="30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 6p</a:t>
            </a:r>
            <a:r>
              <a:rPr lang="en-US" sz="3200" baseline="30000" dirty="0" smtClean="0">
                <a:latin typeface="Times New Roman"/>
                <a:cs typeface="Times New Roman"/>
              </a:rPr>
              <a:t>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1103064"/>
            <a:ext cx="25146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/>
          <a:stretch/>
        </p:blipFill>
        <p:spPr>
          <a:xfrm>
            <a:off x="3077072" y="2389450"/>
            <a:ext cx="2989856" cy="2243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059395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ওগানেসন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2419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039" y="204400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ভাগাভাগির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30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5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582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40</cp:revision>
  <dcterms:created xsi:type="dcterms:W3CDTF">2006-08-16T00:00:00Z</dcterms:created>
  <dcterms:modified xsi:type="dcterms:W3CDTF">2020-10-06T14:43:47Z</dcterms:modified>
</cp:coreProperties>
</file>