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5" r:id="rId2"/>
    <p:sldId id="258" r:id="rId3"/>
    <p:sldId id="309" r:id="rId4"/>
    <p:sldId id="259" r:id="rId5"/>
    <p:sldId id="311" r:id="rId6"/>
    <p:sldId id="312" r:id="rId7"/>
    <p:sldId id="314" r:id="rId8"/>
    <p:sldId id="315" r:id="rId9"/>
    <p:sldId id="260" r:id="rId10"/>
    <p:sldId id="326" r:id="rId11"/>
    <p:sldId id="336" r:id="rId12"/>
    <p:sldId id="337" r:id="rId13"/>
    <p:sldId id="338" r:id="rId14"/>
    <p:sldId id="299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33" r:id="rId24"/>
    <p:sldId id="332" r:id="rId25"/>
    <p:sldId id="331" r:id="rId26"/>
    <p:sldId id="334" r:id="rId27"/>
    <p:sldId id="291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5" autoAdjust="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45FF-6836-4B16-95E2-57D9A1A58693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5B1F-39F6-48F6-BDE1-27154A230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6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75B1F-39F6-48F6-BDE1-27154A2305B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75B1F-39F6-48F6-BDE1-27154A2305B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65AE-F327-4318-B5A2-4FA536CE8890}" type="datetimeFigureOut">
              <a:rPr lang="en-US" smtClean="0"/>
              <a:t>06-Oct-20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3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7632" y="5518175"/>
            <a:ext cx="4753254" cy="9391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স্বাগত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" panose="020B0502040204020203" pitchFamily="34" charset="0"/>
              </a:rPr>
              <a:t>সবাইকে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 rot="1437985">
            <a:off x="2020954" y="3704008"/>
            <a:ext cx="914400" cy="2743200"/>
            <a:chOff x="2119085" y="1016000"/>
            <a:chExt cx="914400" cy="2743200"/>
          </a:xfrm>
          <a:solidFill>
            <a:srgbClr val="7030A0"/>
          </a:solidFill>
        </p:grpSpPr>
        <p:sp>
          <p:nvSpPr>
            <p:cNvPr id="34" name="Oval 33"/>
            <p:cNvSpPr/>
            <p:nvPr/>
          </p:nvSpPr>
          <p:spPr>
            <a:xfrm>
              <a:off x="2119085" y="1016000"/>
              <a:ext cx="914400" cy="13788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96457" y="2278743"/>
              <a:ext cx="174172" cy="1480457"/>
            </a:xfrm>
            <a:custGeom>
              <a:avLst/>
              <a:gdLst>
                <a:gd name="connsiteX0" fmla="*/ 29029 w 174172"/>
                <a:gd name="connsiteY0" fmla="*/ 14514 h 1480457"/>
                <a:gd name="connsiteX1" fmla="*/ 58057 w 174172"/>
                <a:gd name="connsiteY1" fmla="*/ 87086 h 1480457"/>
                <a:gd name="connsiteX2" fmla="*/ 145143 w 174172"/>
                <a:gd name="connsiteY2" fmla="*/ 130628 h 1480457"/>
                <a:gd name="connsiteX3" fmla="*/ 174172 w 174172"/>
                <a:gd name="connsiteY3" fmla="*/ 87086 h 1480457"/>
                <a:gd name="connsiteX4" fmla="*/ 145143 w 174172"/>
                <a:gd name="connsiteY4" fmla="*/ 0 h 1480457"/>
                <a:gd name="connsiteX5" fmla="*/ 29029 w 174172"/>
                <a:gd name="connsiteY5" fmla="*/ 43543 h 1480457"/>
                <a:gd name="connsiteX6" fmla="*/ 0 w 174172"/>
                <a:gd name="connsiteY6" fmla="*/ 87086 h 1480457"/>
                <a:gd name="connsiteX7" fmla="*/ 29029 w 174172"/>
                <a:gd name="connsiteY7" fmla="*/ 232228 h 1480457"/>
                <a:gd name="connsiteX8" fmla="*/ 72572 w 174172"/>
                <a:gd name="connsiteY8" fmla="*/ 275771 h 1480457"/>
                <a:gd name="connsiteX9" fmla="*/ 101600 w 174172"/>
                <a:gd name="connsiteY9" fmla="*/ 319314 h 1480457"/>
                <a:gd name="connsiteX10" fmla="*/ 116114 w 174172"/>
                <a:gd name="connsiteY10" fmla="*/ 377371 h 1480457"/>
                <a:gd name="connsiteX11" fmla="*/ 130629 w 174172"/>
                <a:gd name="connsiteY11" fmla="*/ 420914 h 1480457"/>
                <a:gd name="connsiteX12" fmla="*/ 87086 w 174172"/>
                <a:gd name="connsiteY12" fmla="*/ 928914 h 1480457"/>
                <a:gd name="connsiteX13" fmla="*/ 72572 w 174172"/>
                <a:gd name="connsiteY13" fmla="*/ 986971 h 1480457"/>
                <a:gd name="connsiteX14" fmla="*/ 43543 w 174172"/>
                <a:gd name="connsiteY14" fmla="*/ 1074057 h 1480457"/>
                <a:gd name="connsiteX15" fmla="*/ 58057 w 174172"/>
                <a:gd name="connsiteY15" fmla="*/ 1306286 h 1480457"/>
                <a:gd name="connsiteX16" fmla="*/ 72572 w 174172"/>
                <a:gd name="connsiteY16" fmla="*/ 1480457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172" h="1480457">
                  <a:moveTo>
                    <a:pt x="29029" y="14514"/>
                  </a:moveTo>
                  <a:cubicBezTo>
                    <a:pt x="38705" y="38705"/>
                    <a:pt x="42913" y="65885"/>
                    <a:pt x="58057" y="87086"/>
                  </a:cubicBezTo>
                  <a:cubicBezTo>
                    <a:pt x="75642" y="111705"/>
                    <a:pt x="118983" y="121908"/>
                    <a:pt x="145143" y="130628"/>
                  </a:cubicBezTo>
                  <a:cubicBezTo>
                    <a:pt x="154819" y="116114"/>
                    <a:pt x="174172" y="104530"/>
                    <a:pt x="174172" y="87086"/>
                  </a:cubicBezTo>
                  <a:cubicBezTo>
                    <a:pt x="174172" y="56487"/>
                    <a:pt x="145143" y="0"/>
                    <a:pt x="145143" y="0"/>
                  </a:cubicBezTo>
                  <a:cubicBezTo>
                    <a:pt x="93218" y="10385"/>
                    <a:pt x="66403" y="6169"/>
                    <a:pt x="29029" y="43543"/>
                  </a:cubicBezTo>
                  <a:cubicBezTo>
                    <a:pt x="16694" y="55878"/>
                    <a:pt x="9676" y="72572"/>
                    <a:pt x="0" y="87086"/>
                  </a:cubicBezTo>
                  <a:cubicBezTo>
                    <a:pt x="1230" y="95697"/>
                    <a:pt x="10603" y="204590"/>
                    <a:pt x="29029" y="232228"/>
                  </a:cubicBezTo>
                  <a:cubicBezTo>
                    <a:pt x="40415" y="249307"/>
                    <a:pt x="59431" y="260002"/>
                    <a:pt x="72572" y="275771"/>
                  </a:cubicBezTo>
                  <a:cubicBezTo>
                    <a:pt x="83739" y="289172"/>
                    <a:pt x="91924" y="304800"/>
                    <a:pt x="101600" y="319314"/>
                  </a:cubicBezTo>
                  <a:cubicBezTo>
                    <a:pt x="106438" y="338666"/>
                    <a:pt x="110634" y="358191"/>
                    <a:pt x="116114" y="377371"/>
                  </a:cubicBezTo>
                  <a:cubicBezTo>
                    <a:pt x="120317" y="392082"/>
                    <a:pt x="130629" y="405614"/>
                    <a:pt x="130629" y="420914"/>
                  </a:cubicBezTo>
                  <a:cubicBezTo>
                    <a:pt x="130629" y="604652"/>
                    <a:pt x="115186" y="750942"/>
                    <a:pt x="87086" y="928914"/>
                  </a:cubicBezTo>
                  <a:cubicBezTo>
                    <a:pt x="83975" y="948618"/>
                    <a:pt x="78304" y="967864"/>
                    <a:pt x="72572" y="986971"/>
                  </a:cubicBezTo>
                  <a:cubicBezTo>
                    <a:pt x="63779" y="1016279"/>
                    <a:pt x="43543" y="1074057"/>
                    <a:pt x="43543" y="1074057"/>
                  </a:cubicBezTo>
                  <a:cubicBezTo>
                    <a:pt x="48381" y="1151467"/>
                    <a:pt x="51338" y="1229017"/>
                    <a:pt x="58057" y="1306286"/>
                  </a:cubicBezTo>
                  <a:cubicBezTo>
                    <a:pt x="75993" y="1512549"/>
                    <a:pt x="72572" y="1316601"/>
                    <a:pt x="72572" y="148045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20664833">
            <a:off x="816267" y="3718524"/>
            <a:ext cx="914400" cy="2772228"/>
            <a:chOff x="464456" y="1262743"/>
            <a:chExt cx="914400" cy="2772228"/>
          </a:xfrm>
          <a:solidFill>
            <a:schemeClr val="accent6"/>
          </a:solidFill>
        </p:grpSpPr>
        <p:sp>
          <p:nvSpPr>
            <p:cNvPr id="35" name="Oval 34"/>
            <p:cNvSpPr/>
            <p:nvPr/>
          </p:nvSpPr>
          <p:spPr>
            <a:xfrm>
              <a:off x="464456" y="1262743"/>
              <a:ext cx="914400" cy="1378857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56343" y="2481943"/>
              <a:ext cx="203200" cy="1553028"/>
            </a:xfrm>
            <a:custGeom>
              <a:avLst/>
              <a:gdLst>
                <a:gd name="connsiteX0" fmla="*/ 0 w 203200"/>
                <a:gd name="connsiteY0" fmla="*/ 0 h 1553028"/>
                <a:gd name="connsiteX1" fmla="*/ 58057 w 203200"/>
                <a:gd name="connsiteY1" fmla="*/ 116114 h 1553028"/>
                <a:gd name="connsiteX2" fmla="*/ 101600 w 203200"/>
                <a:gd name="connsiteY2" fmla="*/ 101600 h 1553028"/>
                <a:gd name="connsiteX3" fmla="*/ 130628 w 203200"/>
                <a:gd name="connsiteY3" fmla="*/ 58057 h 1553028"/>
                <a:gd name="connsiteX4" fmla="*/ 116114 w 203200"/>
                <a:gd name="connsiteY4" fmla="*/ 43543 h 1553028"/>
                <a:gd name="connsiteX5" fmla="*/ 159657 w 203200"/>
                <a:gd name="connsiteY5" fmla="*/ 188686 h 1553028"/>
                <a:gd name="connsiteX6" fmla="*/ 203200 w 203200"/>
                <a:gd name="connsiteY6" fmla="*/ 174171 h 1553028"/>
                <a:gd name="connsiteX7" fmla="*/ 188686 w 203200"/>
                <a:gd name="connsiteY7" fmla="*/ 72571 h 1553028"/>
                <a:gd name="connsiteX8" fmla="*/ 130628 w 203200"/>
                <a:gd name="connsiteY8" fmla="*/ 101600 h 1553028"/>
                <a:gd name="connsiteX9" fmla="*/ 43543 w 203200"/>
                <a:gd name="connsiteY9" fmla="*/ 174171 h 1553028"/>
                <a:gd name="connsiteX10" fmla="*/ 43543 w 203200"/>
                <a:gd name="connsiteY10" fmla="*/ 435428 h 1553028"/>
                <a:gd name="connsiteX11" fmla="*/ 72571 w 203200"/>
                <a:gd name="connsiteY11" fmla="*/ 508000 h 1553028"/>
                <a:gd name="connsiteX12" fmla="*/ 87086 w 203200"/>
                <a:gd name="connsiteY12" fmla="*/ 551543 h 1553028"/>
                <a:gd name="connsiteX13" fmla="*/ 145143 w 203200"/>
                <a:gd name="connsiteY13" fmla="*/ 653143 h 1553028"/>
                <a:gd name="connsiteX14" fmla="*/ 145143 w 203200"/>
                <a:gd name="connsiteY14" fmla="*/ 812800 h 1553028"/>
                <a:gd name="connsiteX15" fmla="*/ 101600 w 203200"/>
                <a:gd name="connsiteY15" fmla="*/ 841828 h 1553028"/>
                <a:gd name="connsiteX16" fmla="*/ 72571 w 203200"/>
                <a:gd name="connsiteY16" fmla="*/ 885371 h 1553028"/>
                <a:gd name="connsiteX17" fmla="*/ 58057 w 203200"/>
                <a:gd name="connsiteY17" fmla="*/ 943428 h 1553028"/>
                <a:gd name="connsiteX18" fmla="*/ 72571 w 203200"/>
                <a:gd name="connsiteY18" fmla="*/ 1378857 h 1553028"/>
                <a:gd name="connsiteX19" fmla="*/ 101600 w 203200"/>
                <a:gd name="connsiteY19" fmla="*/ 1524000 h 1553028"/>
                <a:gd name="connsiteX20" fmla="*/ 101600 w 203200"/>
                <a:gd name="connsiteY20" fmla="*/ 1553028 h 155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" h="1553028">
                  <a:moveTo>
                    <a:pt x="0" y="0"/>
                  </a:moveTo>
                  <a:cubicBezTo>
                    <a:pt x="7545" y="45269"/>
                    <a:pt x="-4142" y="105748"/>
                    <a:pt x="58057" y="116114"/>
                  </a:cubicBezTo>
                  <a:cubicBezTo>
                    <a:pt x="73148" y="118629"/>
                    <a:pt x="87086" y="106438"/>
                    <a:pt x="101600" y="101600"/>
                  </a:cubicBezTo>
                  <a:cubicBezTo>
                    <a:pt x="111276" y="87086"/>
                    <a:pt x="119461" y="71458"/>
                    <a:pt x="130628" y="58057"/>
                  </a:cubicBezTo>
                  <a:cubicBezTo>
                    <a:pt x="172657" y="7621"/>
                    <a:pt x="210253" y="-3527"/>
                    <a:pt x="116114" y="43543"/>
                  </a:cubicBezTo>
                  <a:cubicBezTo>
                    <a:pt x="117404" y="52575"/>
                    <a:pt x="119652" y="172684"/>
                    <a:pt x="159657" y="188686"/>
                  </a:cubicBezTo>
                  <a:cubicBezTo>
                    <a:pt x="173862" y="194368"/>
                    <a:pt x="188686" y="179009"/>
                    <a:pt x="203200" y="174171"/>
                  </a:cubicBezTo>
                  <a:cubicBezTo>
                    <a:pt x="198362" y="140304"/>
                    <a:pt x="212877" y="96761"/>
                    <a:pt x="188686" y="72571"/>
                  </a:cubicBezTo>
                  <a:cubicBezTo>
                    <a:pt x="173386" y="57271"/>
                    <a:pt x="149414" y="90865"/>
                    <a:pt x="130628" y="101600"/>
                  </a:cubicBezTo>
                  <a:cubicBezTo>
                    <a:pt x="83479" y="128542"/>
                    <a:pt x="83568" y="134146"/>
                    <a:pt x="43543" y="174171"/>
                  </a:cubicBezTo>
                  <a:cubicBezTo>
                    <a:pt x="8844" y="278265"/>
                    <a:pt x="14621" y="242615"/>
                    <a:pt x="43543" y="435428"/>
                  </a:cubicBezTo>
                  <a:cubicBezTo>
                    <a:pt x="47408" y="461194"/>
                    <a:pt x="63423" y="483605"/>
                    <a:pt x="72571" y="508000"/>
                  </a:cubicBezTo>
                  <a:cubicBezTo>
                    <a:pt x="77943" y="522325"/>
                    <a:pt x="81059" y="537481"/>
                    <a:pt x="87086" y="551543"/>
                  </a:cubicBezTo>
                  <a:cubicBezTo>
                    <a:pt x="109186" y="603108"/>
                    <a:pt x="115988" y="609411"/>
                    <a:pt x="145143" y="653143"/>
                  </a:cubicBezTo>
                  <a:cubicBezTo>
                    <a:pt x="165554" y="714378"/>
                    <a:pt x="177967" y="730742"/>
                    <a:pt x="145143" y="812800"/>
                  </a:cubicBezTo>
                  <a:cubicBezTo>
                    <a:pt x="138664" y="828996"/>
                    <a:pt x="116114" y="832152"/>
                    <a:pt x="101600" y="841828"/>
                  </a:cubicBezTo>
                  <a:cubicBezTo>
                    <a:pt x="91924" y="856342"/>
                    <a:pt x="79443" y="869337"/>
                    <a:pt x="72571" y="885371"/>
                  </a:cubicBezTo>
                  <a:cubicBezTo>
                    <a:pt x="64713" y="903706"/>
                    <a:pt x="58057" y="923480"/>
                    <a:pt x="58057" y="943428"/>
                  </a:cubicBezTo>
                  <a:cubicBezTo>
                    <a:pt x="58057" y="1088652"/>
                    <a:pt x="64515" y="1233857"/>
                    <a:pt x="72571" y="1378857"/>
                  </a:cubicBezTo>
                  <a:cubicBezTo>
                    <a:pt x="77894" y="1474676"/>
                    <a:pt x="88402" y="1444810"/>
                    <a:pt x="101600" y="1524000"/>
                  </a:cubicBezTo>
                  <a:cubicBezTo>
                    <a:pt x="103191" y="1533544"/>
                    <a:pt x="101600" y="1543352"/>
                    <a:pt x="101600" y="155302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38546" y="126513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 rot="1437985">
            <a:off x="10635182" y="3856408"/>
            <a:ext cx="914400" cy="2743200"/>
            <a:chOff x="2119085" y="1016000"/>
            <a:chExt cx="914400" cy="2743200"/>
          </a:xfrm>
          <a:solidFill>
            <a:srgbClr val="7030A0"/>
          </a:solidFill>
        </p:grpSpPr>
        <p:sp>
          <p:nvSpPr>
            <p:cNvPr id="48" name="Oval 47"/>
            <p:cNvSpPr/>
            <p:nvPr/>
          </p:nvSpPr>
          <p:spPr>
            <a:xfrm>
              <a:off x="2119085" y="1016000"/>
              <a:ext cx="914400" cy="1378857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96457" y="2278743"/>
              <a:ext cx="174172" cy="1480457"/>
            </a:xfrm>
            <a:custGeom>
              <a:avLst/>
              <a:gdLst>
                <a:gd name="connsiteX0" fmla="*/ 29029 w 174172"/>
                <a:gd name="connsiteY0" fmla="*/ 14514 h 1480457"/>
                <a:gd name="connsiteX1" fmla="*/ 58057 w 174172"/>
                <a:gd name="connsiteY1" fmla="*/ 87086 h 1480457"/>
                <a:gd name="connsiteX2" fmla="*/ 145143 w 174172"/>
                <a:gd name="connsiteY2" fmla="*/ 130628 h 1480457"/>
                <a:gd name="connsiteX3" fmla="*/ 174172 w 174172"/>
                <a:gd name="connsiteY3" fmla="*/ 87086 h 1480457"/>
                <a:gd name="connsiteX4" fmla="*/ 145143 w 174172"/>
                <a:gd name="connsiteY4" fmla="*/ 0 h 1480457"/>
                <a:gd name="connsiteX5" fmla="*/ 29029 w 174172"/>
                <a:gd name="connsiteY5" fmla="*/ 43543 h 1480457"/>
                <a:gd name="connsiteX6" fmla="*/ 0 w 174172"/>
                <a:gd name="connsiteY6" fmla="*/ 87086 h 1480457"/>
                <a:gd name="connsiteX7" fmla="*/ 29029 w 174172"/>
                <a:gd name="connsiteY7" fmla="*/ 232228 h 1480457"/>
                <a:gd name="connsiteX8" fmla="*/ 72572 w 174172"/>
                <a:gd name="connsiteY8" fmla="*/ 275771 h 1480457"/>
                <a:gd name="connsiteX9" fmla="*/ 101600 w 174172"/>
                <a:gd name="connsiteY9" fmla="*/ 319314 h 1480457"/>
                <a:gd name="connsiteX10" fmla="*/ 116114 w 174172"/>
                <a:gd name="connsiteY10" fmla="*/ 377371 h 1480457"/>
                <a:gd name="connsiteX11" fmla="*/ 130629 w 174172"/>
                <a:gd name="connsiteY11" fmla="*/ 420914 h 1480457"/>
                <a:gd name="connsiteX12" fmla="*/ 87086 w 174172"/>
                <a:gd name="connsiteY12" fmla="*/ 928914 h 1480457"/>
                <a:gd name="connsiteX13" fmla="*/ 72572 w 174172"/>
                <a:gd name="connsiteY13" fmla="*/ 986971 h 1480457"/>
                <a:gd name="connsiteX14" fmla="*/ 43543 w 174172"/>
                <a:gd name="connsiteY14" fmla="*/ 1074057 h 1480457"/>
                <a:gd name="connsiteX15" fmla="*/ 58057 w 174172"/>
                <a:gd name="connsiteY15" fmla="*/ 1306286 h 1480457"/>
                <a:gd name="connsiteX16" fmla="*/ 72572 w 174172"/>
                <a:gd name="connsiteY16" fmla="*/ 1480457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172" h="1480457">
                  <a:moveTo>
                    <a:pt x="29029" y="14514"/>
                  </a:moveTo>
                  <a:cubicBezTo>
                    <a:pt x="38705" y="38705"/>
                    <a:pt x="42913" y="65885"/>
                    <a:pt x="58057" y="87086"/>
                  </a:cubicBezTo>
                  <a:cubicBezTo>
                    <a:pt x="75642" y="111705"/>
                    <a:pt x="118983" y="121908"/>
                    <a:pt x="145143" y="130628"/>
                  </a:cubicBezTo>
                  <a:cubicBezTo>
                    <a:pt x="154819" y="116114"/>
                    <a:pt x="174172" y="104530"/>
                    <a:pt x="174172" y="87086"/>
                  </a:cubicBezTo>
                  <a:cubicBezTo>
                    <a:pt x="174172" y="56487"/>
                    <a:pt x="145143" y="0"/>
                    <a:pt x="145143" y="0"/>
                  </a:cubicBezTo>
                  <a:cubicBezTo>
                    <a:pt x="93218" y="10385"/>
                    <a:pt x="66403" y="6169"/>
                    <a:pt x="29029" y="43543"/>
                  </a:cubicBezTo>
                  <a:cubicBezTo>
                    <a:pt x="16694" y="55878"/>
                    <a:pt x="9676" y="72572"/>
                    <a:pt x="0" y="87086"/>
                  </a:cubicBezTo>
                  <a:cubicBezTo>
                    <a:pt x="1230" y="95697"/>
                    <a:pt x="10603" y="204590"/>
                    <a:pt x="29029" y="232228"/>
                  </a:cubicBezTo>
                  <a:cubicBezTo>
                    <a:pt x="40415" y="249307"/>
                    <a:pt x="59431" y="260002"/>
                    <a:pt x="72572" y="275771"/>
                  </a:cubicBezTo>
                  <a:cubicBezTo>
                    <a:pt x="83739" y="289172"/>
                    <a:pt x="91924" y="304800"/>
                    <a:pt x="101600" y="319314"/>
                  </a:cubicBezTo>
                  <a:cubicBezTo>
                    <a:pt x="106438" y="338666"/>
                    <a:pt x="110634" y="358191"/>
                    <a:pt x="116114" y="377371"/>
                  </a:cubicBezTo>
                  <a:cubicBezTo>
                    <a:pt x="120317" y="392082"/>
                    <a:pt x="130629" y="405614"/>
                    <a:pt x="130629" y="420914"/>
                  </a:cubicBezTo>
                  <a:cubicBezTo>
                    <a:pt x="130629" y="604652"/>
                    <a:pt x="115186" y="750942"/>
                    <a:pt x="87086" y="928914"/>
                  </a:cubicBezTo>
                  <a:cubicBezTo>
                    <a:pt x="83975" y="948618"/>
                    <a:pt x="78304" y="967864"/>
                    <a:pt x="72572" y="986971"/>
                  </a:cubicBezTo>
                  <a:cubicBezTo>
                    <a:pt x="63779" y="1016279"/>
                    <a:pt x="43543" y="1074057"/>
                    <a:pt x="43543" y="1074057"/>
                  </a:cubicBezTo>
                  <a:cubicBezTo>
                    <a:pt x="48381" y="1151467"/>
                    <a:pt x="51338" y="1229017"/>
                    <a:pt x="58057" y="1306286"/>
                  </a:cubicBezTo>
                  <a:cubicBezTo>
                    <a:pt x="75993" y="1512549"/>
                    <a:pt x="72572" y="1316601"/>
                    <a:pt x="72572" y="1480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20664833">
            <a:off x="9430495" y="3870924"/>
            <a:ext cx="914400" cy="2772228"/>
            <a:chOff x="464456" y="1262743"/>
            <a:chExt cx="914400" cy="2772228"/>
          </a:xfrm>
          <a:solidFill>
            <a:schemeClr val="accent6"/>
          </a:solidFill>
        </p:grpSpPr>
        <p:sp>
          <p:nvSpPr>
            <p:cNvPr id="51" name="Oval 50"/>
            <p:cNvSpPr/>
            <p:nvPr/>
          </p:nvSpPr>
          <p:spPr>
            <a:xfrm>
              <a:off x="464456" y="1262743"/>
              <a:ext cx="914400" cy="1378857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6343" y="2481943"/>
              <a:ext cx="203200" cy="1553028"/>
            </a:xfrm>
            <a:custGeom>
              <a:avLst/>
              <a:gdLst>
                <a:gd name="connsiteX0" fmla="*/ 0 w 203200"/>
                <a:gd name="connsiteY0" fmla="*/ 0 h 1553028"/>
                <a:gd name="connsiteX1" fmla="*/ 58057 w 203200"/>
                <a:gd name="connsiteY1" fmla="*/ 116114 h 1553028"/>
                <a:gd name="connsiteX2" fmla="*/ 101600 w 203200"/>
                <a:gd name="connsiteY2" fmla="*/ 101600 h 1553028"/>
                <a:gd name="connsiteX3" fmla="*/ 130628 w 203200"/>
                <a:gd name="connsiteY3" fmla="*/ 58057 h 1553028"/>
                <a:gd name="connsiteX4" fmla="*/ 116114 w 203200"/>
                <a:gd name="connsiteY4" fmla="*/ 43543 h 1553028"/>
                <a:gd name="connsiteX5" fmla="*/ 159657 w 203200"/>
                <a:gd name="connsiteY5" fmla="*/ 188686 h 1553028"/>
                <a:gd name="connsiteX6" fmla="*/ 203200 w 203200"/>
                <a:gd name="connsiteY6" fmla="*/ 174171 h 1553028"/>
                <a:gd name="connsiteX7" fmla="*/ 188686 w 203200"/>
                <a:gd name="connsiteY7" fmla="*/ 72571 h 1553028"/>
                <a:gd name="connsiteX8" fmla="*/ 130628 w 203200"/>
                <a:gd name="connsiteY8" fmla="*/ 101600 h 1553028"/>
                <a:gd name="connsiteX9" fmla="*/ 43543 w 203200"/>
                <a:gd name="connsiteY9" fmla="*/ 174171 h 1553028"/>
                <a:gd name="connsiteX10" fmla="*/ 43543 w 203200"/>
                <a:gd name="connsiteY10" fmla="*/ 435428 h 1553028"/>
                <a:gd name="connsiteX11" fmla="*/ 72571 w 203200"/>
                <a:gd name="connsiteY11" fmla="*/ 508000 h 1553028"/>
                <a:gd name="connsiteX12" fmla="*/ 87086 w 203200"/>
                <a:gd name="connsiteY12" fmla="*/ 551543 h 1553028"/>
                <a:gd name="connsiteX13" fmla="*/ 145143 w 203200"/>
                <a:gd name="connsiteY13" fmla="*/ 653143 h 1553028"/>
                <a:gd name="connsiteX14" fmla="*/ 145143 w 203200"/>
                <a:gd name="connsiteY14" fmla="*/ 812800 h 1553028"/>
                <a:gd name="connsiteX15" fmla="*/ 101600 w 203200"/>
                <a:gd name="connsiteY15" fmla="*/ 841828 h 1553028"/>
                <a:gd name="connsiteX16" fmla="*/ 72571 w 203200"/>
                <a:gd name="connsiteY16" fmla="*/ 885371 h 1553028"/>
                <a:gd name="connsiteX17" fmla="*/ 58057 w 203200"/>
                <a:gd name="connsiteY17" fmla="*/ 943428 h 1553028"/>
                <a:gd name="connsiteX18" fmla="*/ 72571 w 203200"/>
                <a:gd name="connsiteY18" fmla="*/ 1378857 h 1553028"/>
                <a:gd name="connsiteX19" fmla="*/ 101600 w 203200"/>
                <a:gd name="connsiteY19" fmla="*/ 1524000 h 1553028"/>
                <a:gd name="connsiteX20" fmla="*/ 101600 w 203200"/>
                <a:gd name="connsiteY20" fmla="*/ 1553028 h 155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" h="1553028">
                  <a:moveTo>
                    <a:pt x="0" y="0"/>
                  </a:moveTo>
                  <a:cubicBezTo>
                    <a:pt x="7545" y="45269"/>
                    <a:pt x="-4142" y="105748"/>
                    <a:pt x="58057" y="116114"/>
                  </a:cubicBezTo>
                  <a:cubicBezTo>
                    <a:pt x="73148" y="118629"/>
                    <a:pt x="87086" y="106438"/>
                    <a:pt x="101600" y="101600"/>
                  </a:cubicBezTo>
                  <a:cubicBezTo>
                    <a:pt x="111276" y="87086"/>
                    <a:pt x="119461" y="71458"/>
                    <a:pt x="130628" y="58057"/>
                  </a:cubicBezTo>
                  <a:cubicBezTo>
                    <a:pt x="172657" y="7621"/>
                    <a:pt x="210253" y="-3527"/>
                    <a:pt x="116114" y="43543"/>
                  </a:cubicBezTo>
                  <a:cubicBezTo>
                    <a:pt x="117404" y="52575"/>
                    <a:pt x="119652" y="172684"/>
                    <a:pt x="159657" y="188686"/>
                  </a:cubicBezTo>
                  <a:cubicBezTo>
                    <a:pt x="173862" y="194368"/>
                    <a:pt x="188686" y="179009"/>
                    <a:pt x="203200" y="174171"/>
                  </a:cubicBezTo>
                  <a:cubicBezTo>
                    <a:pt x="198362" y="140304"/>
                    <a:pt x="212877" y="96761"/>
                    <a:pt x="188686" y="72571"/>
                  </a:cubicBezTo>
                  <a:cubicBezTo>
                    <a:pt x="173386" y="57271"/>
                    <a:pt x="149414" y="90865"/>
                    <a:pt x="130628" y="101600"/>
                  </a:cubicBezTo>
                  <a:cubicBezTo>
                    <a:pt x="83479" y="128542"/>
                    <a:pt x="83568" y="134146"/>
                    <a:pt x="43543" y="174171"/>
                  </a:cubicBezTo>
                  <a:cubicBezTo>
                    <a:pt x="8844" y="278265"/>
                    <a:pt x="14621" y="242615"/>
                    <a:pt x="43543" y="435428"/>
                  </a:cubicBezTo>
                  <a:cubicBezTo>
                    <a:pt x="47408" y="461194"/>
                    <a:pt x="63423" y="483605"/>
                    <a:pt x="72571" y="508000"/>
                  </a:cubicBezTo>
                  <a:cubicBezTo>
                    <a:pt x="77943" y="522325"/>
                    <a:pt x="81059" y="537481"/>
                    <a:pt x="87086" y="551543"/>
                  </a:cubicBezTo>
                  <a:cubicBezTo>
                    <a:pt x="109186" y="603108"/>
                    <a:pt x="115988" y="609411"/>
                    <a:pt x="145143" y="653143"/>
                  </a:cubicBezTo>
                  <a:cubicBezTo>
                    <a:pt x="165554" y="714378"/>
                    <a:pt x="177967" y="730742"/>
                    <a:pt x="145143" y="812800"/>
                  </a:cubicBezTo>
                  <a:cubicBezTo>
                    <a:pt x="138664" y="828996"/>
                    <a:pt x="116114" y="832152"/>
                    <a:pt x="101600" y="841828"/>
                  </a:cubicBezTo>
                  <a:cubicBezTo>
                    <a:pt x="91924" y="856342"/>
                    <a:pt x="79443" y="869337"/>
                    <a:pt x="72571" y="885371"/>
                  </a:cubicBezTo>
                  <a:cubicBezTo>
                    <a:pt x="64713" y="903706"/>
                    <a:pt x="58057" y="923480"/>
                    <a:pt x="58057" y="943428"/>
                  </a:cubicBezTo>
                  <a:cubicBezTo>
                    <a:pt x="58057" y="1088652"/>
                    <a:pt x="64515" y="1233857"/>
                    <a:pt x="72571" y="1378857"/>
                  </a:cubicBezTo>
                  <a:cubicBezTo>
                    <a:pt x="77894" y="1474676"/>
                    <a:pt x="88402" y="1444810"/>
                    <a:pt x="101600" y="1524000"/>
                  </a:cubicBezTo>
                  <a:cubicBezTo>
                    <a:pt x="103191" y="1533544"/>
                    <a:pt x="101600" y="1543352"/>
                    <a:pt x="101600" y="155302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31" y="113410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00052 -0.48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00495 -0.491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45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052 -0.4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26 -0.50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06139"/>
            <a:ext cx="1155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3" y="1030084"/>
            <a:ext cx="447040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6498" y="1033987"/>
            <a:ext cx="423126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২৪-২৭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3227" y="1033556"/>
            <a:ext cx="199472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26" y="1753404"/>
            <a:ext cx="4505325" cy="4698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4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06139"/>
            <a:ext cx="1155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3" y="1030084"/>
            <a:ext cx="447040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6498" y="1033987"/>
            <a:ext cx="423126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২৪-২৭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3227" y="1033556"/>
            <a:ext cx="199472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1692473"/>
            <a:ext cx="4476750" cy="4698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6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06139"/>
            <a:ext cx="1155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3" y="1030084"/>
            <a:ext cx="447040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6498" y="1033987"/>
            <a:ext cx="423126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২৪-২৭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3227" y="1033556"/>
            <a:ext cx="199472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1753404"/>
            <a:ext cx="4362450" cy="4776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06139"/>
            <a:ext cx="1155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3" y="1030084"/>
            <a:ext cx="447040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6498" y="1033987"/>
            <a:ext cx="423126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২৪-২৭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3227" y="1033556"/>
            <a:ext cx="199472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1753404"/>
            <a:ext cx="4171950" cy="477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446" y="1035614"/>
            <a:ext cx="5892962" cy="5365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8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85" y="1077417"/>
            <a:ext cx="5102629" cy="5475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9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বলো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928602"/>
            <a:ext cx="11553372" cy="56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035614"/>
            <a:ext cx="11553372" cy="55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8"/>
          <p:cNvSpPr txBox="1"/>
          <p:nvPr/>
        </p:nvSpPr>
        <p:spPr>
          <a:xfrm>
            <a:off x="319314" y="1183700"/>
            <a:ext cx="11553372" cy="52629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কুড়ালটি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কাঁদছিল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আনল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জলপরি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কাঠুরের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>
              <a:lnSpc>
                <a:spcPct val="150000"/>
              </a:lnSpc>
            </a:pPr>
            <a:endParaRPr lang="en-US" sz="32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বলো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8"/>
          <p:cNvSpPr txBox="1"/>
          <p:nvPr/>
        </p:nvSpPr>
        <p:spPr>
          <a:xfrm>
            <a:off x="319314" y="3547423"/>
            <a:ext cx="11553372" cy="5355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লোভী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2"/>
          <p:cNvSpPr txBox="1"/>
          <p:nvPr/>
        </p:nvSpPr>
        <p:spPr>
          <a:xfrm>
            <a:off x="3425763" y="4842727"/>
            <a:ext cx="5354328" cy="163121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রফিকুল হাসান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খোনকারখিল সরকারি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সদর,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rafiquecox1@gmail.com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AutoShape 4" descr="২য় শ্রেণীর বাংলা বই pdf |আমার বাংলা বই দ্বিতীয় শ্রেণী pdf | দ্বিতীয়  শ্রেণীর বাংলা বই"/>
          <p:cNvSpPr>
            <a:spLocks noChangeAspect="1" noChangeArrowheads="1"/>
          </p:cNvSpPr>
          <p:nvPr/>
        </p:nvSpPr>
        <p:spPr bwMode="auto">
          <a:xfrm>
            <a:off x="155575" y="-914400"/>
            <a:ext cx="1514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55363" y="433769"/>
            <a:ext cx="3895128" cy="5231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3" t="22010" r="21793" b="39104"/>
          <a:stretch/>
        </p:blipFill>
        <p:spPr>
          <a:xfrm>
            <a:off x="4506496" y="1080152"/>
            <a:ext cx="3192862" cy="3624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0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419595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9314" y="1700372"/>
            <a:ext cx="11553372" cy="49398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=	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=	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হাতিয়ার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=	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=	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=	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=	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সৎ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=	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লোভ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33839"/>
            <a:ext cx="11553372" cy="5909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548640" y="1189246"/>
            <a:ext cx="11120846" cy="53553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শব্দগুলো</a:t>
            </a:r>
            <a:r>
              <a:rPr lang="en-US" sz="3600" dirty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বাক্য গঠন করো:</a:t>
            </a:r>
          </a:p>
          <a:p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লোভী 		=</a:t>
            </a:r>
            <a:r>
              <a:rPr lang="en-US" sz="3600" dirty="0"/>
              <a:t>	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কুড়াল		=	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মিছামিছি 	=	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জলপরী 		=	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নদী 			=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71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বাক্য </a:t>
            </a:r>
            <a:r>
              <a:rPr lang="en-US" sz="3200" dirty="0" smtClean="0">
                <a:solidFill>
                  <a:srgbClr val="0070C0"/>
                </a:solidFill>
              </a:rPr>
              <a:t>গঠন মিলিয়ে দেখ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48640" y="1189246"/>
            <a:ext cx="11120846" cy="53553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বাক্য গঠন করো:</a:t>
            </a:r>
          </a:p>
          <a:p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লোভী 		=</a:t>
            </a:r>
            <a:r>
              <a:rPr lang="en-US" sz="3600" dirty="0"/>
              <a:t>	</a:t>
            </a:r>
            <a:r>
              <a:rPr lang="en-US" sz="3600" dirty="0" smtClean="0"/>
              <a:t>সে এক লোভী কাঠুরে।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কুড়াল		=	কুড়ালটি নদীতে ফেলে দিল।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মিছামিছি 	=	সে মিছামিছি কাঁদতে লাগল।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জলপরী 		=	জলপরি রাগ করল।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নদী</a:t>
            </a:r>
            <a:r>
              <a:rPr lang="en-US" sz="3600" dirty="0"/>
              <a:t> </a:t>
            </a:r>
            <a:r>
              <a:rPr lang="en-US" sz="3600" dirty="0" smtClean="0"/>
              <a:t>			=	সে নদীতে ডুব দিল।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17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দুঃখে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7573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সুখে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0355" y="1722401"/>
            <a:ext cx="145143" cy="486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9" y="2859379"/>
            <a:ext cx="5502562" cy="35559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73" y="2847975"/>
            <a:ext cx="5439967" cy="3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3057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72297" y="1722401"/>
            <a:ext cx="145143" cy="486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8" y="2861032"/>
            <a:ext cx="5480460" cy="35833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2825706"/>
            <a:ext cx="5494314" cy="36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2086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3428" y="1722401"/>
            <a:ext cx="145143" cy="486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1" y="2926502"/>
            <a:ext cx="4709226" cy="354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2926502"/>
            <a:ext cx="4709226" cy="3546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1173009"/>
            <a:ext cx="11553372" cy="4801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>
                <a:ln w="0"/>
                <a:solidFill>
                  <a:schemeClr val="tx1"/>
                </a:solidFill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ফাঁকা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ঘরে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বসিয়ে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বাক্য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তৈরী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করি</a:t>
            </a:r>
            <a:r>
              <a:rPr lang="en-US" sz="2800" dirty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6241" y="3180829"/>
            <a:ext cx="11553372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কাটাতে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7"/>
          <p:cNvSpPr/>
          <p:nvPr/>
        </p:nvSpPr>
        <p:spPr>
          <a:xfrm>
            <a:off x="1640114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3259117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579917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6189580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7510380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9100663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421463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319314" y="415712"/>
            <a:ext cx="11553372" cy="4801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 err="1" smtClean="0">
                <a:ln w="0"/>
                <a:solidFill>
                  <a:srgbClr val="FF0000"/>
                </a:solidFill>
              </a:rPr>
              <a:t>চলো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মিলিয়ে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দেখি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...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9752 0.1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53568 0.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0586 0.39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8463 0.5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26241" y="3638359"/>
            <a:ext cx="1155337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/>
              </a:rPr>
              <a:t>১. ‘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জলপরি </a:t>
            </a:r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কাঠুরে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’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গল্প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তুমি</a:t>
            </a:r>
            <a:r>
              <a:rPr lang="en-US" sz="40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শিখলে</a:t>
            </a:r>
            <a:r>
              <a:rPr lang="en-US" sz="40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বাক্যে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।</a:t>
            </a:r>
            <a:endParaRPr lang="en-US" sz="4000" dirty="0">
              <a:latin typeface="NikoshBAN"/>
            </a:endParaRPr>
          </a:p>
        </p:txBody>
      </p:sp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পরিকল্পিত </a:t>
            </a:r>
            <a:r>
              <a:rPr lang="en-US" sz="3200" dirty="0" smtClean="0">
                <a:solidFill>
                  <a:srgbClr val="002060"/>
                </a:solidFill>
              </a:rPr>
              <a:t>কাজ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18" y="995313"/>
            <a:ext cx="3414818" cy="25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86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2304024" y="5783760"/>
            <a:ext cx="737592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 হবে পরবর্তী ক্লাসে</a:t>
            </a:r>
            <a:endParaRPr lang="en-US" sz="4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8DB027-B25B-994B-B850-E140BAEA5265}"/>
              </a:ext>
            </a:extLst>
          </p:cNvPr>
          <p:cNvSpPr txBox="1"/>
          <p:nvPr/>
        </p:nvSpPr>
        <p:spPr>
          <a:xfrm>
            <a:off x="3091543" y="562428"/>
            <a:ext cx="5800884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অনেক ধন্যবাদ</a:t>
            </a:r>
            <a:endParaRPr lang="en-US" sz="44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9" y="1607357"/>
            <a:ext cx="3473012" cy="39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14"/>
          <p:cNvSpPr txBox="1"/>
          <p:nvPr/>
        </p:nvSpPr>
        <p:spPr>
          <a:xfrm>
            <a:off x="3312885" y="4878914"/>
            <a:ext cx="5580082" cy="1631216"/>
          </a:xfrm>
          <a:prstGeom prst="rect">
            <a:avLst/>
          </a:prstGeom>
          <a:solidFill>
            <a:srgbClr val="F8F7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– বাংলা</a:t>
            </a:r>
          </a:p>
          <a:p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য়বস্তু – জলপরি ও </a:t>
            </a:r>
            <a:r>
              <a:rPr lang="bn-BD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endParaRPr lang="bn-BD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পাঠ্যাংশ-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২৪-২৭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৮, পৃষ্ঠা: ২৪-২৭</a:t>
            </a:r>
            <a:endParaRPr lang="bn-BD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utoShape 4" descr="২য় শ্রেণীর বাংলা বই pdf |আমার বাংলা বই দ্বিতীয় শ্রেণী pdf | দ্বিতীয়  শ্রেণীর বাংলা বই"/>
          <p:cNvSpPr>
            <a:spLocks noChangeAspect="1" noChangeArrowheads="1"/>
          </p:cNvSpPr>
          <p:nvPr/>
        </p:nvSpPr>
        <p:spPr bwMode="auto">
          <a:xfrm>
            <a:off x="155575" y="-914400"/>
            <a:ext cx="1514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1024906"/>
            <a:ext cx="3148936" cy="3715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6220" y="369992"/>
            <a:ext cx="4013413" cy="564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319315" y="337050"/>
            <a:ext cx="11567886" cy="535531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371" y="1011126"/>
            <a:ext cx="11422742" cy="54767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70C0"/>
                </a:solidFill>
              </a:rPr>
              <a:t>শোনা</a:t>
            </a:r>
            <a:r>
              <a:rPr lang="en-US" sz="23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১.২.১ </a:t>
            </a:r>
            <a:r>
              <a:rPr lang="en-US" sz="2300" dirty="0" err="1" smtClean="0">
                <a:solidFill>
                  <a:schemeClr val="tx1"/>
                </a:solidFill>
              </a:rPr>
              <a:t>পাঠের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অন্তর্গত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ছোট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ছোট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বাক্য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শুনে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১.৩.৩ </a:t>
            </a:r>
            <a:r>
              <a:rPr lang="en-US" sz="2300" dirty="0" err="1" smtClean="0">
                <a:solidFill>
                  <a:schemeClr val="tx1"/>
                </a:solidFill>
              </a:rPr>
              <a:t>নির্দেশনা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শুনে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পালন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70C0"/>
                </a:solidFill>
              </a:rPr>
              <a:t>বলা</a:t>
            </a:r>
            <a:r>
              <a:rPr lang="en-US" sz="23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১.৩.২ </a:t>
            </a:r>
            <a:r>
              <a:rPr lang="en-US" sz="2300" dirty="0" err="1" smtClean="0">
                <a:solidFill>
                  <a:schemeClr val="tx1"/>
                </a:solidFill>
              </a:rPr>
              <a:t>কোনো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ও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দিতে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২.৩.২ </a:t>
            </a:r>
            <a:r>
              <a:rPr lang="en-US" sz="2300" dirty="0" err="1" smtClean="0">
                <a:solidFill>
                  <a:schemeClr val="tx1"/>
                </a:solidFill>
              </a:rPr>
              <a:t>ছবি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দেখে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গল্প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বলতে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70C0"/>
                </a:solidFill>
              </a:rPr>
              <a:t>পড়া</a:t>
            </a:r>
            <a:r>
              <a:rPr lang="en-US" sz="2300" b="1" dirty="0">
                <a:solidFill>
                  <a:srgbClr val="0070C0"/>
                </a:solidFill>
              </a:rPr>
              <a:t>:</a:t>
            </a:r>
            <a:endParaRPr lang="en-US" sz="23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২.৪.২ </a:t>
            </a:r>
            <a:r>
              <a:rPr lang="en-US" sz="2300" dirty="0" err="1" smtClean="0">
                <a:solidFill>
                  <a:schemeClr val="tx1"/>
                </a:solidFill>
              </a:rPr>
              <a:t>গল্প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পড়ে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২.৫.৪ </a:t>
            </a:r>
            <a:r>
              <a:rPr lang="en-US" sz="2300" dirty="0" err="1" smtClean="0">
                <a:solidFill>
                  <a:schemeClr val="tx1"/>
                </a:solidFill>
              </a:rPr>
              <a:t>বর্ণনামূলক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পড়ে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70C0"/>
                </a:solidFill>
              </a:rPr>
              <a:t>লেখা</a:t>
            </a:r>
            <a:r>
              <a:rPr lang="en-US" sz="23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২.৩.৩ </a:t>
            </a:r>
            <a:r>
              <a:rPr lang="en-US" sz="2300" dirty="0" err="1" smtClean="0">
                <a:solidFill>
                  <a:schemeClr val="tx1"/>
                </a:solidFill>
              </a:rPr>
              <a:t>গল্প-সংশ্লিষ্ট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লিখতে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২.৩.৫ </a:t>
            </a:r>
            <a:r>
              <a:rPr lang="en-US" sz="23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সহজ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মনে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কিনা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189246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/>
              <a:t>যুক্তবর্ণগুলো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আলাদা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স্রো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dirty="0" smtClean="0">
                <a:solidFill>
                  <a:schemeClr val="tx1"/>
                </a:solidFill>
              </a:rPr>
              <a:t>=	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ক্ষ</a:t>
            </a:r>
            <a:r>
              <a:rPr lang="en-US" sz="3600" dirty="0"/>
              <a:t>	</a:t>
            </a:r>
            <a:r>
              <a:rPr lang="en-US" sz="3600" dirty="0" smtClean="0"/>
              <a:t>	=	</a:t>
            </a:r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ন্ধ্যা</a:t>
            </a:r>
            <a:r>
              <a:rPr lang="en-US" sz="3600" dirty="0"/>
              <a:t>	</a:t>
            </a:r>
            <a:r>
              <a:rPr lang="en-US" sz="3600" dirty="0" smtClean="0"/>
              <a:t>	=	</a:t>
            </a:r>
          </a:p>
        </p:txBody>
      </p:sp>
    </p:spTree>
    <p:extLst>
      <p:ext uri="{BB962C8B-B14F-4D97-AF65-F5344CB8AC3E}">
        <p14:creationId xmlns:p14="http://schemas.microsoft.com/office/powerpoint/2010/main" val="22320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পুনরালোচনা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189246"/>
            <a:ext cx="11553372" cy="5078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৩. </a:t>
            </a:r>
            <a:r>
              <a:rPr lang="en-US" sz="3600" dirty="0" err="1" smtClean="0"/>
              <a:t>যুক্তবর্ণগুলো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নিই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যুক্তবর্ণ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/>
              <a:t> </a:t>
            </a:r>
            <a:r>
              <a:rPr lang="en-US" sz="3600" dirty="0" err="1" smtClean="0"/>
              <a:t>তৈরী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পড়ি</a:t>
            </a:r>
            <a:r>
              <a:rPr lang="en-US" sz="3600" dirty="0" smtClean="0"/>
              <a:t>।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স্রো</a:t>
            </a:r>
            <a:r>
              <a:rPr lang="en-US" sz="3600" dirty="0" err="1" smtClean="0"/>
              <a:t>ত</a:t>
            </a:r>
            <a:r>
              <a:rPr lang="en-US" sz="3600" dirty="0"/>
              <a:t>	</a:t>
            </a:r>
            <a:r>
              <a:rPr lang="en-US" sz="3600" dirty="0" smtClean="0"/>
              <a:t>							</a:t>
            </a:r>
            <a:r>
              <a:rPr lang="en-US" sz="3600" dirty="0" err="1" smtClean="0"/>
              <a:t>অজ</a:t>
            </a:r>
            <a:r>
              <a:rPr lang="en-US" sz="3600" dirty="0" err="1" smtClean="0">
                <a:solidFill>
                  <a:srgbClr val="FF0000"/>
                </a:solidFill>
              </a:rPr>
              <a:t>স্র</a:t>
            </a:r>
            <a:r>
              <a:rPr lang="en-US" sz="3600" dirty="0" smtClean="0"/>
              <a:t>,	</a:t>
            </a:r>
            <a:r>
              <a:rPr lang="en-US" sz="3600" dirty="0" err="1" smtClean="0"/>
              <a:t>সহ</a:t>
            </a:r>
            <a:r>
              <a:rPr lang="en-US" sz="3600" dirty="0" err="1" smtClean="0">
                <a:solidFill>
                  <a:srgbClr val="FF0000"/>
                </a:solidFill>
              </a:rPr>
              <a:t>স্র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err="1" smtClean="0"/>
              <a:t>কিছু</a:t>
            </a:r>
            <a:r>
              <a:rPr lang="en-US" sz="3600" dirty="0" err="1" smtClean="0">
                <a:solidFill>
                  <a:srgbClr val="FF0000"/>
                </a:solidFill>
              </a:rPr>
              <a:t>ক্ষ</a:t>
            </a:r>
            <a:r>
              <a:rPr lang="en-US" sz="3600" dirty="0" err="1" smtClean="0"/>
              <a:t>ণ</a:t>
            </a:r>
            <a:r>
              <a:rPr lang="en-US" sz="3600" dirty="0"/>
              <a:t>	</a:t>
            </a:r>
            <a:r>
              <a:rPr lang="en-US" sz="3600" dirty="0" smtClean="0"/>
              <a:t>							</a:t>
            </a:r>
            <a:r>
              <a:rPr lang="en-US" sz="3600" dirty="0" err="1" smtClean="0"/>
              <a:t>কক্ষ</a:t>
            </a:r>
            <a:r>
              <a:rPr lang="en-US" sz="3600" dirty="0" smtClean="0"/>
              <a:t>,	</a:t>
            </a:r>
            <a:r>
              <a:rPr lang="en-US" sz="3600" dirty="0" err="1" smtClean="0"/>
              <a:t>শিক্ষা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স</a:t>
            </a:r>
            <a:r>
              <a:rPr lang="en-US" sz="3600" dirty="0" err="1" smtClean="0">
                <a:solidFill>
                  <a:srgbClr val="FF0000"/>
                </a:solidFill>
              </a:rPr>
              <a:t>ন্ধ্যা</a:t>
            </a:r>
            <a:r>
              <a:rPr lang="en-US" sz="3600" dirty="0"/>
              <a:t>	</a:t>
            </a:r>
            <a:r>
              <a:rPr lang="en-US" sz="3600" dirty="0" smtClean="0"/>
              <a:t>							</a:t>
            </a:r>
            <a:r>
              <a:rPr lang="en-US" sz="3600" dirty="0" err="1" smtClean="0"/>
              <a:t>গ</a:t>
            </a:r>
            <a:r>
              <a:rPr lang="en-US" sz="3600" dirty="0" err="1" smtClean="0">
                <a:solidFill>
                  <a:srgbClr val="FF0000"/>
                </a:solidFill>
              </a:rPr>
              <a:t>ন্ধ</a:t>
            </a:r>
            <a:r>
              <a:rPr lang="en-US" sz="3600" dirty="0" smtClean="0"/>
              <a:t>,		</a:t>
            </a:r>
            <a:r>
              <a:rPr lang="en-US" sz="3600" dirty="0" err="1" smtClean="0"/>
              <a:t>ব</a:t>
            </a:r>
            <a:r>
              <a:rPr lang="en-US" sz="3600" dirty="0" err="1" smtClean="0">
                <a:solidFill>
                  <a:srgbClr val="FF0000"/>
                </a:solidFill>
              </a:rPr>
              <a:t>ন্ধ</a:t>
            </a:r>
            <a:r>
              <a:rPr lang="en-US" sz="3600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5085" y="4458620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ক্ষ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5085" y="3409088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স্র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85" y="5508152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ন্ধ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6400" y="4458620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6400" y="3409088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স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6400" y="5508152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1715" y="4458620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1714" y="3409088"/>
            <a:ext cx="1777999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র-</a:t>
            </a:r>
            <a:r>
              <a:rPr lang="en-US" sz="4000" dirty="0" err="1" smtClean="0">
                <a:solidFill>
                  <a:schemeClr val="tx1"/>
                </a:solidFill>
              </a:rPr>
              <a:t>ফলা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1715" y="5508152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ধ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</a:rPr>
              <a:t>পুনরালোচনা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45440" y="1189246"/>
            <a:ext cx="1152724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৪.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9314" y="2178351"/>
            <a:ext cx="11553372" cy="63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>
                <a:solidFill>
                  <a:srgbClr val="FF0000"/>
                </a:solidFill>
              </a:rPr>
              <a:t>	</a:t>
            </a: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smtClean="0">
                <a:solidFill>
                  <a:srgbClr val="FF0000"/>
                </a:solidFill>
              </a:rPr>
              <a:t>			</a:t>
            </a:r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>
                <a:solidFill>
                  <a:srgbClr val="FF0000"/>
                </a:solidFill>
              </a:rPr>
              <a:t>		</a:t>
            </a:r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বাক্য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মিলিয়ে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45440" y="1063718"/>
            <a:ext cx="1152724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৪.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9314" y="1835578"/>
            <a:ext cx="11553372" cy="46668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/>
              <a:t> 		= 	</a:t>
            </a:r>
            <a:r>
              <a:rPr lang="en-US" sz="4000" dirty="0" err="1" smtClean="0"/>
              <a:t>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কাঠুরে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smtClean="0"/>
              <a:t>			=	</a:t>
            </a:r>
            <a:r>
              <a:rPr lang="en-US" sz="4000" dirty="0" err="1" smtClean="0"/>
              <a:t>কুড়ালটি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err="1" smtClean="0"/>
              <a:t>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গেল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/>
              <a:t>		=	</a:t>
            </a:r>
            <a:r>
              <a:rPr lang="en-US" sz="4000" dirty="0" err="1" smtClean="0"/>
              <a:t>এটি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r>
              <a:rPr lang="en-US" sz="4000" dirty="0" smtClean="0"/>
              <a:t>		=	</a:t>
            </a:r>
            <a:r>
              <a:rPr lang="en-US" sz="4000" dirty="0" err="1" smtClean="0"/>
              <a:t>সে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থাকল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4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232228" y="316912"/>
            <a:ext cx="11669485" cy="535531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b="1" cap="none" dirty="0" smtClean="0">
                <a:ln w="0"/>
                <a:solidFill>
                  <a:srgbClr val="0070C0"/>
                </a:solidFill>
              </a:rPr>
              <a:t>চল আমরা একটি ভিডিও দেখি...</a:t>
            </a:r>
            <a:endParaRPr lang="en-US" sz="3200" b="1" cap="none" dirty="0">
              <a:ln w="0"/>
              <a:solidFill>
                <a:srgbClr val="0070C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Bangla Rhymes _ Bak Bakum Payra বাক বাকুম পায়রা _ Full H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639" end="10729.9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526" y="983896"/>
            <a:ext cx="11622187" cy="49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486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449</Words>
  <Application>Microsoft Office PowerPoint</Application>
  <PresentationFormat>Widescreen</PresentationFormat>
  <Paragraphs>152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Bahnschrift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চল আমরা একটি ভিডিও দেখি...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249</cp:revision>
  <dcterms:created xsi:type="dcterms:W3CDTF">2020-09-19T06:47:51Z</dcterms:created>
  <dcterms:modified xsi:type="dcterms:W3CDTF">2020-10-05T21:32:08Z</dcterms:modified>
</cp:coreProperties>
</file>