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99" r:id="rId6"/>
    <p:sldId id="260" r:id="rId7"/>
    <p:sldId id="261" r:id="rId8"/>
    <p:sldId id="262" r:id="rId9"/>
    <p:sldId id="295" r:id="rId10"/>
    <p:sldId id="267" r:id="rId11"/>
    <p:sldId id="294" r:id="rId12"/>
    <p:sldId id="287" r:id="rId13"/>
    <p:sldId id="296" r:id="rId14"/>
    <p:sldId id="269" r:id="rId15"/>
    <p:sldId id="271" r:id="rId16"/>
    <p:sldId id="272" r:id="rId17"/>
    <p:sldId id="273" r:id="rId18"/>
    <p:sldId id="274" r:id="rId19"/>
    <p:sldId id="298" r:id="rId20"/>
  </p:sldIdLst>
  <p:sldSz cx="13716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61" d="100"/>
          <a:sy n="61" d="100"/>
        </p:scale>
        <p:origin x="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325A-7641-4172-80D9-A6C6163B4077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1B9E2-BCD9-4994-A3DE-0F6320B3DA14}">
      <dgm:prSet phldrT="[Text]" custT="1"/>
      <dgm:spPr/>
      <dgm:t>
        <a:bodyPr/>
        <a:lstStyle/>
        <a:p>
          <a:pPr algn="ctr"/>
          <a:r>
            <a:rPr lang="en-GB" sz="3600" dirty="0">
              <a:latin typeface="NikoshBAN" pitchFamily="2" charset="0"/>
              <a:cs typeface="NikoshBAN" pitchFamily="2" charset="0"/>
            </a:rPr>
            <a:t>দল-০১</a:t>
          </a:r>
          <a:endParaRPr lang="en-US" sz="3100" dirty="0"/>
        </a:p>
      </dgm:t>
    </dgm:pt>
    <dgm:pt modelId="{894C073A-61D0-4E7B-B134-BBE7A3689B41}" type="parTrans" cxnId="{EA52F8D7-7CB6-40B8-B19C-E405DD313AD7}">
      <dgm:prSet/>
      <dgm:spPr/>
      <dgm:t>
        <a:bodyPr/>
        <a:lstStyle/>
        <a:p>
          <a:endParaRPr lang="en-US"/>
        </a:p>
      </dgm:t>
    </dgm:pt>
    <dgm:pt modelId="{D3641A3C-050E-418A-9E69-58AE995F780C}" type="sibTrans" cxnId="{EA52F8D7-7CB6-40B8-B19C-E405DD313AD7}">
      <dgm:prSet/>
      <dgm:spPr/>
      <dgm:t>
        <a:bodyPr/>
        <a:lstStyle/>
        <a:p>
          <a:endParaRPr lang="en-US"/>
        </a:p>
      </dgm:t>
    </dgm:pt>
    <dgm:pt modelId="{81C22944-C920-4A6B-84DA-DD14EF92D1F0}">
      <dgm:prSet phldrT="[Text]" custT="1"/>
      <dgm:spPr/>
      <dgm:t>
        <a:bodyPr/>
        <a:lstStyle/>
        <a:p>
          <a:r>
            <a:rPr lang="en-GB" sz="3600" dirty="0">
              <a:latin typeface="NikoshBAN" pitchFamily="2" charset="0"/>
              <a:cs typeface="NikoshBAN" pitchFamily="2" charset="0"/>
            </a:rPr>
            <a:t>দল-০২</a:t>
          </a:r>
          <a:endParaRPr lang="en-US" sz="3600" dirty="0"/>
        </a:p>
      </dgm:t>
    </dgm:pt>
    <dgm:pt modelId="{024333EE-B978-4E69-9F1B-8E0E6FF02187}" type="parTrans" cxnId="{7DBB0B3C-36B5-43A5-AFB0-2F888E80B126}">
      <dgm:prSet/>
      <dgm:spPr/>
      <dgm:t>
        <a:bodyPr/>
        <a:lstStyle/>
        <a:p>
          <a:endParaRPr lang="en-US"/>
        </a:p>
      </dgm:t>
    </dgm:pt>
    <dgm:pt modelId="{F07F053F-9194-4414-BFF0-F83D6F985613}" type="sibTrans" cxnId="{7DBB0B3C-36B5-43A5-AFB0-2F888E80B126}">
      <dgm:prSet/>
      <dgm:spPr/>
      <dgm:t>
        <a:bodyPr/>
        <a:lstStyle/>
        <a:p>
          <a:endParaRPr lang="en-US"/>
        </a:p>
      </dgm:t>
    </dgm:pt>
    <dgm:pt modelId="{6A26BD0E-8257-4A04-968D-B222CFDC38F5}" type="pres">
      <dgm:prSet presAssocID="{20AE325A-7641-4172-80D9-A6C6163B40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FDB11-010B-4E01-9D79-E7A911CFA021}" type="pres">
      <dgm:prSet presAssocID="{86C1B9E2-BCD9-4994-A3DE-0F6320B3DA14}" presName="parentLin" presStyleCnt="0"/>
      <dgm:spPr/>
    </dgm:pt>
    <dgm:pt modelId="{92654CD0-26ED-4910-AFB7-A791A715F92E}" type="pres">
      <dgm:prSet presAssocID="{86C1B9E2-BCD9-4994-A3DE-0F6320B3DA1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821BF1A-B526-4D7E-90F5-D5BA3A134193}" type="pres">
      <dgm:prSet presAssocID="{86C1B9E2-BCD9-4994-A3DE-0F6320B3DA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C5483-A1B2-4130-B314-65B7D440A9F3}" type="pres">
      <dgm:prSet presAssocID="{86C1B9E2-BCD9-4994-A3DE-0F6320B3DA14}" presName="negativeSpace" presStyleCnt="0"/>
      <dgm:spPr/>
    </dgm:pt>
    <dgm:pt modelId="{A38C96F7-8302-41F6-909A-C3B38E265786}" type="pres">
      <dgm:prSet presAssocID="{86C1B9E2-BCD9-4994-A3DE-0F6320B3DA14}" presName="childText" presStyleLbl="conFgAcc1" presStyleIdx="0" presStyleCnt="2" custLinFactNeighborX="-5882">
        <dgm:presLayoutVars>
          <dgm:bulletEnabled val="1"/>
        </dgm:presLayoutVars>
      </dgm:prSet>
      <dgm:spPr/>
    </dgm:pt>
    <dgm:pt modelId="{FB4CA7F2-EF40-4955-83F9-98EA203D70A9}" type="pres">
      <dgm:prSet presAssocID="{D3641A3C-050E-418A-9E69-58AE995F780C}" presName="spaceBetweenRectangles" presStyleCnt="0"/>
      <dgm:spPr/>
    </dgm:pt>
    <dgm:pt modelId="{8516C7E4-FA6B-407C-9BF9-B1D793A74C04}" type="pres">
      <dgm:prSet presAssocID="{81C22944-C920-4A6B-84DA-DD14EF92D1F0}" presName="parentLin" presStyleCnt="0"/>
      <dgm:spPr/>
    </dgm:pt>
    <dgm:pt modelId="{13AB11C2-1131-4AFD-8E60-2A87140CB76C}" type="pres">
      <dgm:prSet presAssocID="{81C22944-C920-4A6B-84DA-DD14EF92D1F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AE148D0-4D8C-4872-9D50-9C079F3D3138}" type="pres">
      <dgm:prSet presAssocID="{81C22944-C920-4A6B-84DA-DD14EF92D1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6BDE1-C462-46A3-B5EF-4ED777D45EE3}" type="pres">
      <dgm:prSet presAssocID="{81C22944-C920-4A6B-84DA-DD14EF92D1F0}" presName="negativeSpace" presStyleCnt="0"/>
      <dgm:spPr/>
    </dgm:pt>
    <dgm:pt modelId="{4FC2E4DD-10B1-4AF5-ACE7-ED0B41A68A51}" type="pres">
      <dgm:prSet presAssocID="{81C22944-C920-4A6B-84DA-DD14EF92D1F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BB0B3C-36B5-43A5-AFB0-2F888E80B126}" srcId="{20AE325A-7641-4172-80D9-A6C6163B4077}" destId="{81C22944-C920-4A6B-84DA-DD14EF92D1F0}" srcOrd="1" destOrd="0" parTransId="{024333EE-B978-4E69-9F1B-8E0E6FF02187}" sibTransId="{F07F053F-9194-4414-BFF0-F83D6F985613}"/>
    <dgm:cxn modelId="{914F4050-B41F-4DA8-8056-DA8EB0E26E2E}" type="presOf" srcId="{86C1B9E2-BCD9-4994-A3DE-0F6320B3DA14}" destId="{6821BF1A-B526-4D7E-90F5-D5BA3A134193}" srcOrd="1" destOrd="0" presId="urn:microsoft.com/office/officeart/2005/8/layout/list1"/>
    <dgm:cxn modelId="{EA52F8D7-7CB6-40B8-B19C-E405DD313AD7}" srcId="{20AE325A-7641-4172-80D9-A6C6163B4077}" destId="{86C1B9E2-BCD9-4994-A3DE-0F6320B3DA14}" srcOrd="0" destOrd="0" parTransId="{894C073A-61D0-4E7B-B134-BBE7A3689B41}" sibTransId="{D3641A3C-050E-418A-9E69-58AE995F780C}"/>
    <dgm:cxn modelId="{F43AFA37-02EB-48FF-9862-D6FD66226F3C}" type="presOf" srcId="{20AE325A-7641-4172-80D9-A6C6163B4077}" destId="{6A26BD0E-8257-4A04-968D-B222CFDC38F5}" srcOrd="0" destOrd="0" presId="urn:microsoft.com/office/officeart/2005/8/layout/list1"/>
    <dgm:cxn modelId="{C3BF2074-C27A-4078-814A-FC1C260F2789}" type="presOf" srcId="{81C22944-C920-4A6B-84DA-DD14EF92D1F0}" destId="{6AE148D0-4D8C-4872-9D50-9C079F3D3138}" srcOrd="1" destOrd="0" presId="urn:microsoft.com/office/officeart/2005/8/layout/list1"/>
    <dgm:cxn modelId="{F8195BA4-6A59-46EB-94C6-BC8EC280AE49}" type="presOf" srcId="{81C22944-C920-4A6B-84DA-DD14EF92D1F0}" destId="{13AB11C2-1131-4AFD-8E60-2A87140CB76C}" srcOrd="0" destOrd="0" presId="urn:microsoft.com/office/officeart/2005/8/layout/list1"/>
    <dgm:cxn modelId="{EC37C6A4-74D6-4E00-954A-E6BE271E522E}" type="presOf" srcId="{86C1B9E2-BCD9-4994-A3DE-0F6320B3DA14}" destId="{92654CD0-26ED-4910-AFB7-A791A715F92E}" srcOrd="0" destOrd="0" presId="urn:microsoft.com/office/officeart/2005/8/layout/list1"/>
    <dgm:cxn modelId="{F8E7EB8D-BA26-466D-A412-199B693E7694}" type="presParOf" srcId="{6A26BD0E-8257-4A04-968D-B222CFDC38F5}" destId="{8F5FDB11-010B-4E01-9D79-E7A911CFA021}" srcOrd="0" destOrd="0" presId="urn:microsoft.com/office/officeart/2005/8/layout/list1"/>
    <dgm:cxn modelId="{3E372717-E435-4662-B022-FF661C8A3C4A}" type="presParOf" srcId="{8F5FDB11-010B-4E01-9D79-E7A911CFA021}" destId="{92654CD0-26ED-4910-AFB7-A791A715F92E}" srcOrd="0" destOrd="0" presId="urn:microsoft.com/office/officeart/2005/8/layout/list1"/>
    <dgm:cxn modelId="{B6D0583B-9DE6-43EC-90D3-D653C75BE015}" type="presParOf" srcId="{8F5FDB11-010B-4E01-9D79-E7A911CFA021}" destId="{6821BF1A-B526-4D7E-90F5-D5BA3A134193}" srcOrd="1" destOrd="0" presId="urn:microsoft.com/office/officeart/2005/8/layout/list1"/>
    <dgm:cxn modelId="{B2FEA838-26DF-44D2-AA88-CC71550ADBA6}" type="presParOf" srcId="{6A26BD0E-8257-4A04-968D-B222CFDC38F5}" destId="{C2BC5483-A1B2-4130-B314-65B7D440A9F3}" srcOrd="1" destOrd="0" presId="urn:microsoft.com/office/officeart/2005/8/layout/list1"/>
    <dgm:cxn modelId="{4D99375D-FCFE-4BF6-B794-B68F68A6B897}" type="presParOf" srcId="{6A26BD0E-8257-4A04-968D-B222CFDC38F5}" destId="{A38C96F7-8302-41F6-909A-C3B38E265786}" srcOrd="2" destOrd="0" presId="urn:microsoft.com/office/officeart/2005/8/layout/list1"/>
    <dgm:cxn modelId="{24060ABF-B9F5-4BA6-94AC-5D2AB3DFCAA9}" type="presParOf" srcId="{6A26BD0E-8257-4A04-968D-B222CFDC38F5}" destId="{FB4CA7F2-EF40-4955-83F9-98EA203D70A9}" srcOrd="3" destOrd="0" presId="urn:microsoft.com/office/officeart/2005/8/layout/list1"/>
    <dgm:cxn modelId="{22B12895-04E0-4DFB-886C-D838F7ABCFED}" type="presParOf" srcId="{6A26BD0E-8257-4A04-968D-B222CFDC38F5}" destId="{8516C7E4-FA6B-407C-9BF9-B1D793A74C04}" srcOrd="4" destOrd="0" presId="urn:microsoft.com/office/officeart/2005/8/layout/list1"/>
    <dgm:cxn modelId="{F9A7BBD0-16B5-44DC-AD82-ED30D764D424}" type="presParOf" srcId="{8516C7E4-FA6B-407C-9BF9-B1D793A74C04}" destId="{13AB11C2-1131-4AFD-8E60-2A87140CB76C}" srcOrd="0" destOrd="0" presId="urn:microsoft.com/office/officeart/2005/8/layout/list1"/>
    <dgm:cxn modelId="{CC4F8619-08BA-4853-889A-503720C98F26}" type="presParOf" srcId="{8516C7E4-FA6B-407C-9BF9-B1D793A74C04}" destId="{6AE148D0-4D8C-4872-9D50-9C079F3D3138}" srcOrd="1" destOrd="0" presId="urn:microsoft.com/office/officeart/2005/8/layout/list1"/>
    <dgm:cxn modelId="{C93BA3BF-BC5A-45C4-9DBF-C6B5EA80D818}" type="presParOf" srcId="{6A26BD0E-8257-4A04-968D-B222CFDC38F5}" destId="{E5F6BDE1-C462-46A3-B5EF-4ED777D45EE3}" srcOrd="5" destOrd="0" presId="urn:microsoft.com/office/officeart/2005/8/layout/list1"/>
    <dgm:cxn modelId="{1244D792-570C-4D25-8C79-8C4EF78B5023}" type="presParOf" srcId="{6A26BD0E-8257-4A04-968D-B222CFDC38F5}" destId="{4FC2E4DD-10B1-4AF5-ACE7-ED0B41A68A5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E325A-7641-4172-80D9-A6C6163B4077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26BD0E-8257-4A04-968D-B222CFDC38F5}" type="pres">
      <dgm:prSet presAssocID="{20AE325A-7641-4172-80D9-A6C6163B40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AFA37-02EB-48FF-9862-D6FD66226F3C}" type="presOf" srcId="{20AE325A-7641-4172-80D9-A6C6163B4077}" destId="{6A26BD0E-8257-4A04-968D-B222CFDC38F5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96F7-8302-41F6-909A-C3B38E265786}">
      <dsp:nvSpPr>
        <dsp:cNvPr id="0" name=""/>
        <dsp:cNvSpPr/>
      </dsp:nvSpPr>
      <dsp:spPr>
        <a:xfrm>
          <a:off x="0" y="720699"/>
          <a:ext cx="333287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1BF1A-B526-4D7E-90F5-D5BA3A134193}">
      <dsp:nvSpPr>
        <dsp:cNvPr id="0" name=""/>
        <dsp:cNvSpPr/>
      </dsp:nvSpPr>
      <dsp:spPr>
        <a:xfrm>
          <a:off x="166643" y="26979"/>
          <a:ext cx="2333015" cy="13874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182" tIns="0" rIns="88182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দল-০১</a:t>
          </a:r>
          <a:endParaRPr lang="en-US" sz="3100" kern="1200" dirty="0"/>
        </a:p>
      </dsp:txBody>
      <dsp:txXfrm>
        <a:off x="234372" y="94708"/>
        <a:ext cx="2197557" cy="1251982"/>
      </dsp:txXfrm>
    </dsp:sp>
    <dsp:sp modelId="{4FC2E4DD-10B1-4AF5-ACE7-ED0B41A68A51}">
      <dsp:nvSpPr>
        <dsp:cNvPr id="0" name=""/>
        <dsp:cNvSpPr/>
      </dsp:nvSpPr>
      <dsp:spPr>
        <a:xfrm>
          <a:off x="0" y="2852620"/>
          <a:ext cx="333287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148D0-4D8C-4872-9D50-9C079F3D3138}">
      <dsp:nvSpPr>
        <dsp:cNvPr id="0" name=""/>
        <dsp:cNvSpPr/>
      </dsp:nvSpPr>
      <dsp:spPr>
        <a:xfrm>
          <a:off x="166643" y="2158900"/>
          <a:ext cx="2333015" cy="13874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182" tIns="0" rIns="8818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দল-০২</a:t>
          </a:r>
          <a:endParaRPr lang="en-US" sz="3600" kern="1200" dirty="0"/>
        </a:p>
      </dsp:txBody>
      <dsp:txXfrm>
        <a:off x="234372" y="2226629"/>
        <a:ext cx="2197557" cy="125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9051" y="0"/>
            <a:ext cx="1376005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48" y="1871132"/>
            <a:ext cx="7667628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48" y="3657597"/>
            <a:ext cx="7667628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1137" y="5037663"/>
            <a:ext cx="1009650" cy="279400"/>
          </a:xfrm>
        </p:spPr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7" y="5037663"/>
            <a:ext cx="5866464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76513" y="5037663"/>
            <a:ext cx="620063" cy="279400"/>
          </a:xfrm>
        </p:spPr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28949" y="3522131"/>
            <a:ext cx="76676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9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4815415"/>
            <a:ext cx="1081087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1605" y="1041400"/>
            <a:ext cx="1136921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7326" y="5382153"/>
            <a:ext cx="10810874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1" y="982132"/>
            <a:ext cx="10791824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851" y="4343400"/>
            <a:ext cx="1079182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70690" y="4140199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5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90" y="982132"/>
            <a:ext cx="1045844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84164" y="3352800"/>
            <a:ext cx="99441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6" y="4343400"/>
            <a:ext cx="1081087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69765" y="879961"/>
            <a:ext cx="685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25300" y="2827870"/>
            <a:ext cx="685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70690" y="4140199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6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7" y="3308581"/>
            <a:ext cx="1081087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6" y="4777381"/>
            <a:ext cx="1081087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90" y="982132"/>
            <a:ext cx="1045844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457326" y="3639312"/>
            <a:ext cx="1081087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6" y="4529667"/>
            <a:ext cx="1081087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9765" y="879961"/>
            <a:ext cx="685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25300" y="2599261"/>
            <a:ext cx="6858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70690" y="3429000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5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82132"/>
            <a:ext cx="10810874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457326" y="3630168"/>
            <a:ext cx="10810877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5" y="4470400"/>
            <a:ext cx="1081087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70690" y="3429000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4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70690" y="2421466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6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4276" y="982132"/>
            <a:ext cx="2127257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7323" y="982132"/>
            <a:ext cx="8362153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971876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89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70690" y="2421466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0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3" y="1752606"/>
            <a:ext cx="9178524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951" y="3846052"/>
            <a:ext cx="9178526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64313" y="3710585"/>
            <a:ext cx="91838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56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70690" y="2421466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754" y="2560320"/>
            <a:ext cx="5308092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4012" y="2560320"/>
            <a:ext cx="5308092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0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5" y="2658533"/>
            <a:ext cx="5308092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5" y="3243263"/>
            <a:ext cx="5308092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53254" y="2658533"/>
            <a:ext cx="5308092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53254" y="3243263"/>
            <a:ext cx="5308092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70690" y="2421466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70690" y="2421466"/>
            <a:ext cx="10583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7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538" y="1388534"/>
            <a:ext cx="418326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982132"/>
            <a:ext cx="615314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5538" y="3031065"/>
            <a:ext cx="4183262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70690" y="2912533"/>
            <a:ext cx="39538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5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1883832"/>
            <a:ext cx="7022043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06686" y="1041400"/>
            <a:ext cx="3446265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7324" y="3255432"/>
            <a:ext cx="7022043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703" y="0"/>
            <a:ext cx="1375870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7327" y="982133"/>
            <a:ext cx="1080134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6" y="2556932"/>
            <a:ext cx="1080134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62189" y="5969000"/>
            <a:ext cx="18002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CBCC85-87B0-4ED5-BA76-2F94650E632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7326" y="5969000"/>
            <a:ext cx="82191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8139" y="5969000"/>
            <a:ext cx="61053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A44EE3-6FD2-4BD5-8953-3F0BAE48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360" y="-55420"/>
            <a:ext cx="79452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68" y="1346929"/>
            <a:ext cx="8243248" cy="456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4961" y="6346209"/>
            <a:ext cx="847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05" y="923510"/>
            <a:ext cx="7724633" cy="5348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72181"/>
            <a:ext cx="1542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24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90882" y="572181"/>
            <a:ext cx="211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78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পৃষ্ঠা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93325" y="6605516"/>
            <a:ext cx="876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6" y="694540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54" y="1605102"/>
            <a:ext cx="5936042" cy="454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1" y="1605102"/>
            <a:ext cx="5960652" cy="3352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3642" y="6564573"/>
            <a:ext cx="911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61997" y="679792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8896" y="1692390"/>
            <a:ext cx="845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2828" y="2802194"/>
            <a:ext cx="4661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2824" y="6605516"/>
            <a:ext cx="960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7" y="679792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1840" y="1790293"/>
            <a:ext cx="12312996" cy="4064000"/>
            <a:chOff x="304800" y="1524000"/>
            <a:chExt cx="6756323" cy="4064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08245129"/>
                </p:ext>
              </p:extLst>
            </p:nvPr>
          </p:nvGraphicFramePr>
          <p:xfrm>
            <a:off x="304800" y="1524000"/>
            <a:ext cx="18288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2338647" y="2448551"/>
              <a:ext cx="4722476" cy="77021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প্রদত্ত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অনুচ্ছেদ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8648" y="4752623"/>
              <a:ext cx="4722475" cy="61621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প্রদত্ত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অনুচ্ছেদে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উল্লেখিত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দর্শণীয়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38233" y="6509982"/>
            <a:ext cx="981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1997" y="1760796"/>
            <a:ext cx="7674080" cy="4064000"/>
            <a:chOff x="304800" y="1524000"/>
            <a:chExt cx="4694761" cy="4064000"/>
          </a:xfrm>
          <a:solidFill>
            <a:schemeClr val="accent1">
              <a:lumMod val="60000"/>
              <a:lumOff val="40000"/>
            </a:schemeClr>
          </a:solidFill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277974618"/>
                </p:ext>
              </p:extLst>
            </p:nvPr>
          </p:nvGraphicFramePr>
          <p:xfrm>
            <a:off x="304800" y="1524000"/>
            <a:ext cx="594192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2338647" y="2448551"/>
              <a:ext cx="2660914" cy="77021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সোনারগাঁও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বিখ্যাত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8647" y="4634636"/>
              <a:ext cx="1866925" cy="61621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ঈশা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খাঁ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ছিলেন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1997" y="679792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( প্রশ্নের মাধ্যমে )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6973" y="6469039"/>
            <a:ext cx="933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2842748" y="6374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44993" y="1345286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01629" y="1668451"/>
            <a:ext cx="583072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থেকে সোনারগাঁওয়ের দূরত্ব-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122" y="2803150"/>
            <a:ext cx="2438400" cy="990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২৫ কিমি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4001629" y="2935829"/>
            <a:ext cx="2438400" cy="990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২৬ কিমি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9832356" y="2935829"/>
            <a:ext cx="2438400" cy="990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২৮ কিমি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7018849" y="2803150"/>
            <a:ext cx="2438400" cy="990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২৭ কিমি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8424" y="6469039"/>
            <a:ext cx="92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2754130" y="593155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74491" y="130104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61137" y="1970921"/>
            <a:ext cx="9434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যাবে --------------------------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সফরে।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-----------------  যাবে 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হঠাৎ তার চিন্তায়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 পড়ল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 চলছে ঢাকা চট্টগ্রাম-----------------  পথে।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196" y="1789633"/>
            <a:ext cx="137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3678" y="2236653"/>
            <a:ext cx="159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4360" y="275189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2536" y="324819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4491" y="6441743"/>
            <a:ext cx="791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2739381" y="542991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বর্ণনামূলক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15497" y="1374783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29464" y="2422944"/>
            <a:ext cx="2911683" cy="990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গুলিস্তান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97510" y="1399686"/>
            <a:ext cx="966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ঐতিহাসিক সোনারগাঁও যাবার সময় কি কি জিনিস অতিক্রম করা হয়েছে?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2548" y="2427153"/>
            <a:ext cx="4288425" cy="990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যাত্রাবাড়ি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9376619" y="2422944"/>
            <a:ext cx="2997278" cy="990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কাচপুর ব্রীজ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197510" y="6537278"/>
            <a:ext cx="889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5347" y="765253"/>
            <a:ext cx="2866740" cy="828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8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 w="1905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285" y="2256683"/>
            <a:ext cx="5658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পানাম নগর কি জন্য প্রসিদ্ধ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নিজ নিজ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NAGPS\Desktop\map\hasras80_1405761143_21-P1060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1010" y="1413463"/>
            <a:ext cx="3810000" cy="3457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83642" y="6387152"/>
            <a:ext cx="881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009" y="777923"/>
            <a:ext cx="6482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সবাইকে ধন্যবাদ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8" y="2180230"/>
            <a:ext cx="8352428" cy="3643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5088" y="6578221"/>
            <a:ext cx="852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057400"/>
            <a:ext cx="7271982" cy="280076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ম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োঃ শফিকুল ইসলাম</a:t>
            </a: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জাংগালিয়া সরকারি প্রাথমিক বিদ্যালয়</a:t>
            </a: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ea typeface="MingLiU-ExtB" pitchFamily="18" charset="-120"/>
                <a:cs typeface="NikoshBAN" pitchFamily="2" charset="0"/>
              </a:rPr>
              <a:t>কালিগঞ্জ, গাজীপুর।</a:t>
            </a:r>
            <a:endParaRPr lang="bn-IN" sz="4400" dirty="0">
              <a:solidFill>
                <a:schemeClr val="bg1"/>
              </a:solidFill>
              <a:latin typeface="NikoshBAN" pitchFamily="2" charset="0"/>
              <a:ea typeface="MingLiU-ExtB" pitchFamily="18" charset="-12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7" y="715079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08" y="1583140"/>
            <a:ext cx="3436166" cy="4352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38233" y="6387152"/>
            <a:ext cx="892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7" y="694540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64" y="2004455"/>
            <a:ext cx="9005454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ঘুরে আসি সোনারগাঁও।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জানুয়ারির মাঝামাঝি ------- সোনারগাঁও।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838" b="9875"/>
          <a:stretch/>
        </p:blipFill>
        <p:spPr bwMode="auto">
          <a:xfrm>
            <a:off x="990288" y="2153265"/>
            <a:ext cx="2829544" cy="345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75212" y="6619164"/>
            <a:ext cx="852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7" y="715079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7" y="5373480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পানাম নগর, সোনারগাঁও।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MAkalam-1462017747-4425fbb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2" y="1607573"/>
            <a:ext cx="4286250" cy="3642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176" y="6523630"/>
            <a:ext cx="951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711" y="927627"/>
            <a:ext cx="842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7" y="1524000"/>
            <a:ext cx="6905625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4831" y="5607207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 নগর সোনারগাঁও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6346" y="6537278"/>
            <a:ext cx="863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1997" y="715079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কার ছবি?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7" y="5373480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অঞ্চলের শাসক ঈশা খাঁ’র ছবি।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5351" y="1834474"/>
            <a:ext cx="4965291" cy="3224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346" y="6550925"/>
            <a:ext cx="1044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7" y="715079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657" y="3166281"/>
            <a:ext cx="6496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 আসি সোনারগাঁও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970" y="6482687"/>
            <a:ext cx="940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7" y="679792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8709" y="2666933"/>
            <a:ext cx="110273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 2" panose="05020102010507070707" pitchFamily="18" charset="2"/>
              <a:buChar char="ª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২.২.২. - গল্প শুনে মূলভাব বুঝতে পারবে।</a:t>
            </a:r>
          </a:p>
          <a:p>
            <a:pPr marL="571500" indent="-571500" algn="just">
              <a:buFont typeface="Wingdings 2" panose="05020102010507070707" pitchFamily="18" charset="2"/>
              <a:buChar char="ª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বলাঃ ২.৪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2 - গল্পের মূলভাব বলতে পারবে।</a:t>
            </a:r>
          </a:p>
          <a:p>
            <a:pPr marL="571500" indent="-571500" algn="just">
              <a:buFont typeface="Wingdings 2" panose="05020102010507070707" pitchFamily="18" charset="2"/>
              <a:buChar char="ª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পড়াঃ ২.৪.১ - গল্প পড়তে পারবে।</a:t>
            </a:r>
          </a:p>
          <a:p>
            <a:pPr marL="571500" indent="-571500" algn="just">
              <a:buFont typeface="Wingdings 2" panose="05020102010507070707" pitchFamily="18" charset="2"/>
              <a:buChar char="ª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২.৩.৪ - পঠিত গল্পের বিষয়ে প্রশ্নের উত্তর শুদ্ধভাবে লিখতে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7819" y="3884633"/>
            <a:ext cx="685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9994" y="6509982"/>
            <a:ext cx="973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7" y="715079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7" y="5373480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সোনারগাঁওয়ের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78" y="1583565"/>
            <a:ext cx="6493438" cy="3690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824" y="6469039"/>
            <a:ext cx="907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ইসলাম,সহকারী শিক্ষক, জাংগালিয়া সরকারি প্রাথমিক বিদ্যালয় ,কালিগঞ্জ, গাজীপুর।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596</TotalTime>
  <Words>546</Words>
  <Application>Microsoft Office PowerPoint</Application>
  <PresentationFormat>Custom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MingLiU-ExtB</vt:lpstr>
      <vt:lpstr>Arial</vt:lpstr>
      <vt:lpstr>Garamond</vt:lpstr>
      <vt:lpstr>Nikosh</vt:lpstr>
      <vt:lpstr>NikoshBAN</vt:lpstr>
      <vt:lpstr>Vrinda</vt:lpstr>
      <vt:lpstr>Wingdings</vt:lpstr>
      <vt:lpstr>Wingdings 2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245</cp:revision>
  <dcterms:created xsi:type="dcterms:W3CDTF">2018-05-24T06:37:14Z</dcterms:created>
  <dcterms:modified xsi:type="dcterms:W3CDTF">2020-10-06T01:20:58Z</dcterms:modified>
</cp:coreProperties>
</file>