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340" r:id="rId2"/>
    <p:sldId id="286" r:id="rId3"/>
    <p:sldId id="289" r:id="rId4"/>
    <p:sldId id="335" r:id="rId5"/>
    <p:sldId id="287" r:id="rId6"/>
    <p:sldId id="285" r:id="rId7"/>
    <p:sldId id="337" r:id="rId8"/>
    <p:sldId id="338" r:id="rId9"/>
    <p:sldId id="307" r:id="rId10"/>
    <p:sldId id="324" r:id="rId11"/>
    <p:sldId id="331" r:id="rId12"/>
    <p:sldId id="332" r:id="rId13"/>
    <p:sldId id="342" r:id="rId14"/>
    <p:sldId id="343" r:id="rId15"/>
    <p:sldId id="334" r:id="rId16"/>
    <p:sldId id="328" r:id="rId17"/>
    <p:sldId id="329" r:id="rId18"/>
    <p:sldId id="330" r:id="rId19"/>
    <p:sldId id="327" r:id="rId20"/>
    <p:sldId id="284" r:id="rId21"/>
    <p:sldId id="283" r:id="rId22"/>
    <p:sldId id="34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313A-3863-40A7-ACDC-54CCCE0F8A16}" type="datetimeFigureOut">
              <a:rPr lang="en-US" smtClean="0"/>
              <a:t>06-Oct-20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0D60-9610-4496-B81B-98E417F15DF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85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313A-3863-40A7-ACDC-54CCCE0F8A16}" type="datetimeFigureOut">
              <a:rPr lang="en-US" smtClean="0"/>
              <a:t>06-Oct-20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0D60-9610-4496-B81B-98E417F15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313A-3863-40A7-ACDC-54CCCE0F8A16}" type="datetimeFigureOut">
              <a:rPr lang="en-US" smtClean="0"/>
              <a:t>06-Oct-20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0D60-9610-4496-B81B-98E417F15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6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313A-3863-40A7-ACDC-54CCCE0F8A16}" type="datetimeFigureOut">
              <a:rPr lang="en-US" smtClean="0"/>
              <a:t>06-Oct-20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0D60-9610-4496-B81B-98E417F15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62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313A-3863-40A7-ACDC-54CCCE0F8A16}" type="datetimeFigureOut">
              <a:rPr lang="en-US" smtClean="0"/>
              <a:t>06-Oct-20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0D60-9610-4496-B81B-98E417F15DF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941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313A-3863-40A7-ACDC-54CCCE0F8A16}" type="datetimeFigureOut">
              <a:rPr lang="en-US" smtClean="0"/>
              <a:t>06-Oct-20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0D60-9610-4496-B81B-98E417F15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63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313A-3863-40A7-ACDC-54CCCE0F8A16}" type="datetimeFigureOut">
              <a:rPr lang="en-US" smtClean="0"/>
              <a:t>06-Oct-20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0D60-9610-4496-B81B-98E417F15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74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313A-3863-40A7-ACDC-54CCCE0F8A16}" type="datetimeFigureOut">
              <a:rPr lang="en-US" smtClean="0"/>
              <a:t>06-Oct-20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0D60-9610-4496-B81B-98E417F15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49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313A-3863-40A7-ACDC-54CCCE0F8A16}" type="datetimeFigureOut">
              <a:rPr lang="en-US" smtClean="0"/>
              <a:t>06-Oct-20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0D60-9610-4496-B81B-98E417F15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42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3EB313A-3863-40A7-ACDC-54CCCE0F8A16}" type="datetimeFigureOut">
              <a:rPr lang="en-US" smtClean="0"/>
              <a:t>06-Oct-20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6B0D60-9610-4496-B81B-98E417F15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53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313A-3863-40A7-ACDC-54CCCE0F8A16}" type="datetimeFigureOut">
              <a:rPr lang="en-US" smtClean="0"/>
              <a:t>06-Oct-20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0D60-9610-4496-B81B-98E417F15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0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3EB313A-3863-40A7-ACDC-54CCCE0F8A16}" type="datetimeFigureOut">
              <a:rPr lang="en-US" smtClean="0"/>
              <a:t>06-Oct-20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56B0D60-9610-4496-B81B-98E417F15DF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46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en-US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2995" y="2090961"/>
            <a:ext cx="10403140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00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60608" y="-1"/>
            <a:ext cx="11990231" cy="664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57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X-NOR Gate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X-NOR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গেইটঃ 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Exclusive NOR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গেইটকে সংক্ষেপে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X-NOR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গেইট বলা হয়। এটি একটি যৌগিক গেইট যা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AND, OR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NOT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গেইটের সাহায্যে তৈরি করা হয়।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X-OR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গেইটের আউটপুট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NOT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গেইটের মধ্যে প্রবাহিত করলে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X-NOR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গেইট পাওয়া যায়। অর্থাৎ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X-OR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গেইটের আউটপুটকে উল্টিয়ে দিলে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X-NOR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গেইটের আউটপুট পাওয়া যায়।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012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X-NOR Gate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7084" y="2421228"/>
            <a:ext cx="3981450" cy="3206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680" y="2682026"/>
            <a:ext cx="60960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723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-NOR Gate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761" y="1983346"/>
            <a:ext cx="10831132" cy="405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97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Truth Table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186" y="1737360"/>
            <a:ext cx="10174310" cy="452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74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গেইট এর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876" y="3090528"/>
            <a:ext cx="60960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0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শুধু মৌলিক গেইট দিয়ে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X-NOR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গেইট এর লজিক চিত্র বাস্তবায়ন: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338" y="1737361"/>
            <a:ext cx="9633397" cy="444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28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শুধু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NAND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গেইট দ্বারা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X-NOR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গেইটের বাস্তবায়নঃ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867438"/>
            <a:ext cx="10519464" cy="436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5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শুধু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NOR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গেইট দ্বারা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X-NOR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গেইটের বাস্তবায়নঃ </a:t>
            </a:r>
            <a:b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918953"/>
            <a:ext cx="9914157" cy="419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77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 “ক” </a:t>
            </a:r>
            <a:r>
              <a:rPr lang="en-US" sz="2800" b="1" dirty="0" err="1" smtClean="0"/>
              <a:t>দল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X-NOR GATE এর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সত্যক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সারণী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“খ”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মৌলিখ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GATE এর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X-NOR GATE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589" y="3734873"/>
            <a:ext cx="6053069" cy="238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426" y="2160589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লোকমান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সিকদার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এয়াছিন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শাহ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পাবলিক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3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রাউজান,চট্টগ্রাম</a:t>
            </a:r>
            <a:endParaRPr lang="en-US" sz="43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771" y="2070437"/>
            <a:ext cx="2039289" cy="220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0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NOR Gate এর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X-NOR Gate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কর। </a:t>
            </a:r>
          </a:p>
          <a:p>
            <a:pPr marL="0" indent="0">
              <a:buNone/>
            </a:pP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21" y="3142445"/>
            <a:ext cx="10153918" cy="34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71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NAND গেইট ব্যবহার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X-NOR Gate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 খাতায়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93" y="2987898"/>
            <a:ext cx="9749307" cy="329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8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49" y="1880315"/>
            <a:ext cx="12112151" cy="448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91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278" y="2160589"/>
            <a:ext cx="8346723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শ্রেণিঃ-একাদশ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বিষয়ঃ-তথ্য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অধ্যায়ঃ-৩য় </a:t>
            </a:r>
          </a:p>
          <a:p>
            <a:pPr marL="0" indent="0">
              <a:buNone/>
            </a:pP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সময়ঃ-৪৫মিঃ </a:t>
            </a:r>
          </a:p>
          <a:p>
            <a:pPr marL="0" indent="0">
              <a:buNone/>
            </a:pP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তারিখঃ-18/০7/২০২০ইং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502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প্রেষনা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2448328"/>
            <a:ext cx="9066726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86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56" y="1915890"/>
            <a:ext cx="10625071" cy="3880773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</a:t>
            </a: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X-NOR গেইট </a:t>
            </a: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015" y="3690809"/>
            <a:ext cx="3090929" cy="227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6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54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5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5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648252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------- </a:t>
            </a:r>
          </a:p>
          <a:p>
            <a:pPr marL="0" indent="0">
              <a:buNone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X-NOR গেইট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বলতে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2800" dirty="0" smtClean="0"/>
              <a:t>  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as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 </a:t>
            </a:r>
            <a:r>
              <a:rPr lang="as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গেইট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X-NOR Gate</a:t>
            </a:r>
            <a:r>
              <a:rPr lang="as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 করতে </a:t>
            </a:r>
            <a:r>
              <a:rPr lang="as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3) NAND গেইট এর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X-NOR Gate 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4)NOR</a:t>
            </a:r>
            <a:r>
              <a:rPr lang="as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গেইট </a:t>
            </a:r>
            <a:r>
              <a:rPr lang="as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মাধ্যমে 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X-NOR Gate  </a:t>
            </a:r>
            <a:r>
              <a:rPr lang="as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 করতে পারবে । 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61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1155680" cy="629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29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De -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MorganTheorems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306" y="2019300"/>
            <a:ext cx="11586693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09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609600"/>
            <a:ext cx="9144000" cy="562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2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722</TotalTime>
  <Words>274</Words>
  <Application>Microsoft Office PowerPoint</Application>
  <PresentationFormat>Widescreen</PresentationFormat>
  <Paragraphs>45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Calibri</vt:lpstr>
      <vt:lpstr>Calibri Light</vt:lpstr>
      <vt:lpstr>NikoshBAN</vt:lpstr>
      <vt:lpstr>Retrospect</vt:lpstr>
      <vt:lpstr> সবাইকে শুভেচ্ছা </vt:lpstr>
      <vt:lpstr>পরিচিতি </vt:lpstr>
      <vt:lpstr>            পাঠ পরিচিতি </vt:lpstr>
      <vt:lpstr>           প্রেষনা দান </vt:lpstr>
      <vt:lpstr>        পাঠ ঘোষনা  </vt:lpstr>
      <vt:lpstr>       শিখন ফল </vt:lpstr>
      <vt:lpstr>PowerPoint Presentation</vt:lpstr>
      <vt:lpstr>   De -MorganTheorems</vt:lpstr>
      <vt:lpstr>PowerPoint Presentation</vt:lpstr>
      <vt:lpstr>PowerPoint Presentation</vt:lpstr>
      <vt:lpstr>          X-NOR Gate</vt:lpstr>
      <vt:lpstr>          X-NOR Gate</vt:lpstr>
      <vt:lpstr>   X-NOR Gate</vt:lpstr>
      <vt:lpstr>  Truth Table</vt:lpstr>
      <vt:lpstr>         একক কাজ </vt:lpstr>
      <vt:lpstr>শুধু মৌলিক গেইট দিয়ে X-NOR গেইট এর লজিক চিত্র বাস্তবায়ন:</vt:lpstr>
      <vt:lpstr>শুধু NAND গেইট দ্বারা X-NOR গেইটের বাস্তবায়নঃ </vt:lpstr>
      <vt:lpstr>শুধু NOR গেইট দ্বারা X-NOR গেইটের বাস্তবায়নঃ  </vt:lpstr>
      <vt:lpstr>    দলীয় কাজ </vt:lpstr>
      <vt:lpstr>পাঠ মূল্যায়ন </vt:lpstr>
      <vt:lpstr>             বাড়ির কাজ </vt:lpstr>
      <vt:lpstr>    ধন্যবাদ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88</cp:revision>
  <dcterms:created xsi:type="dcterms:W3CDTF">2020-04-25T06:11:37Z</dcterms:created>
  <dcterms:modified xsi:type="dcterms:W3CDTF">2020-10-06T15:49:54Z</dcterms:modified>
</cp:coreProperties>
</file>