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73" r:id="rId9"/>
    <p:sldId id="267" r:id="rId10"/>
    <p:sldId id="275" r:id="rId11"/>
    <p:sldId id="276" r:id="rId12"/>
    <p:sldId id="269" r:id="rId13"/>
    <p:sldId id="274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02752"/>
            <a:ext cx="5486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22437"/>
            <a:ext cx="822960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662" y="175599"/>
            <a:ext cx="3124199" cy="2235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3911" y="2667000"/>
            <a:ext cx="2480089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এল ই ডি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4312384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ব্যবহারঃ</a:t>
            </a: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এটি ডিস</a:t>
            </a:r>
            <a:r>
              <a:rPr kumimoji="0" lang="en-GB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প্লে</a:t>
            </a:r>
            <a:r>
              <a:rPr kumimoji="0" lang="en-GB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ইন্ডিকেটর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হিসাবে</a:t>
            </a:r>
            <a:r>
              <a:rPr kumimoji="0" lang="bn-I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ব্যবহৃত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kumimoji="0" lang="bn-IN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এর </a:t>
            </a:r>
            <a:r>
              <a:rPr kumimoji="0" lang="en-GB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মধ্য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দিয়ে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কারেন্ট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প্রবাহ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হলে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আলোকশক্তি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উৎপন্ন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GB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GB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GB" sz="3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5105"/>
            <a:ext cx="35528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ener di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1304"/>
            <a:ext cx="3657600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2514600"/>
            <a:ext cx="29718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জিনার ডায়োড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4500027"/>
            <a:ext cx="861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ব্যবহারঃ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এটি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রেগুলেশন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বিভিন্ন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ইলেক্টনিক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সার্কিটে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ব্যবহৃত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0181"/>
            <a:ext cx="3873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P and NPN tranis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7809"/>
            <a:ext cx="3429000" cy="2438400"/>
          </a:xfrm>
          <a:prstGeom prst="rect">
            <a:avLst/>
          </a:prstGeom>
        </p:spPr>
      </p:pic>
      <p:pic>
        <p:nvPicPr>
          <p:cNvPr id="4" name="Picture 3" descr="SC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5104"/>
            <a:ext cx="2438400" cy="2362200"/>
          </a:xfrm>
          <a:prstGeom prst="rect">
            <a:avLst/>
          </a:prstGeom>
        </p:spPr>
      </p:pic>
      <p:pic>
        <p:nvPicPr>
          <p:cNvPr id="5" name="Picture 4" descr="phototransis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5105"/>
            <a:ext cx="236220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3276600"/>
            <a:ext cx="34290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5094982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ব্যবহারঃ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এর সাহায্যে সিগনালকে এমপ্লিফাই/বিবর্ধন করা হয়।এর সাহায্যে সুইচিং ও করা যায়।</a:t>
            </a:r>
            <a:endParaRPr kumimoji="0" lang="b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619500" cy="20384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01186"/>
              </p:ext>
            </p:extLst>
          </p:nvPr>
        </p:nvGraphicFramePr>
        <p:xfrm>
          <a:off x="1828800" y="2667000"/>
          <a:ext cx="3124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err="1" smtClean="0">
                          <a:solidFill>
                            <a:schemeClr val="bg1"/>
                          </a:solidFill>
                        </a:rPr>
                        <a:t>এফ</a:t>
                      </a:r>
                      <a:r>
                        <a:rPr lang="en-GB" sz="4400" dirty="0" smtClean="0">
                          <a:solidFill>
                            <a:schemeClr val="bg1"/>
                          </a:solidFill>
                        </a:rPr>
                        <a:t> ই </a:t>
                      </a:r>
                      <a:r>
                        <a:rPr lang="en-GB" sz="4400" dirty="0" err="1" smtClean="0">
                          <a:solidFill>
                            <a:schemeClr val="bg1"/>
                          </a:solidFill>
                        </a:rPr>
                        <a:t>টি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85786"/>
              </p:ext>
            </p:extLst>
          </p:nvPr>
        </p:nvGraphicFramePr>
        <p:xfrm>
          <a:off x="228600" y="4505960"/>
          <a:ext cx="83058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1742440">
                <a:tc>
                  <a:txBody>
                    <a:bodyPr/>
                    <a:lstStyle/>
                    <a:p>
                      <a:r>
                        <a:rPr lang="en-GB" sz="4400" b="0" u="sng" dirty="0" err="1" smtClean="0">
                          <a:solidFill>
                            <a:schemeClr val="tx1"/>
                          </a:solidFill>
                        </a:rPr>
                        <a:t>ব্যবহারঃ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এটি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বাফার</a:t>
                      </a:r>
                      <a:r>
                        <a:rPr lang="en-GB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dirty="0" err="1" smtClean="0">
                          <a:solidFill>
                            <a:schemeClr val="tx1"/>
                          </a:solidFill>
                        </a:rPr>
                        <a:t>অ্যামপ্লিফায়ার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,ফেজ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শিফট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অসিলেটর,সিগ্নাল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চপার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ইত্যাদি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হিসাবে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ব্যবহৃত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b="0" baseline="0" dirty="0" err="1" smtClean="0">
                          <a:solidFill>
                            <a:schemeClr val="tx1"/>
                          </a:solidFill>
                        </a:rPr>
                        <a:t>হয়</a:t>
                      </a:r>
                      <a:r>
                        <a:rPr lang="en-GB" sz="3200" b="0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3810000" cy="20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457200"/>
            <a:ext cx="4114800" cy="1447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819400"/>
            <a:ext cx="6705600" cy="2209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ইলেক্ট্রনিক্স সিম্বলগুলো আকতে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flow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04800" y="2160895"/>
            <a:ext cx="8534400" cy="445269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29000" y="381000"/>
            <a:ext cx="48006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38400" y="125105"/>
            <a:ext cx="3581400" cy="15240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4419600" cy="464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ছামিনা জাফর রিনা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 ইন্সট্রাক্টর (জেনারেল ইলেক্ট্রনিক্স )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চান্দিনা ডাঃ ফিরোজা  পাইলট  বালিকা উচ্চ বিদ্যালয়</a:t>
            </a:r>
            <a:r>
              <a:rPr lang="en-GB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০১৮১৯৯৪১৫৪৮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saminabayzid@gmail.com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2514600"/>
            <a:ext cx="4191000" cy="2895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GB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endParaRPr lang="en-GB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বিষয়ঃজেনারেল ইলেক্ট্রনিক্স</a:t>
            </a:r>
            <a:r>
              <a:rPr lang="en-GB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eskto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1" y="76200"/>
            <a:ext cx="4190999" cy="6629400"/>
          </a:xfrm>
        </p:spPr>
      </p:pic>
      <p:pic>
        <p:nvPicPr>
          <p:cNvPr id="6" name="Content Placeholder 5" descr="Samin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76200"/>
            <a:ext cx="4191000" cy="662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31" y="51207"/>
            <a:ext cx="8229600" cy="16002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ইলেক্ট্রনিক্স সিম্বল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Samina\Aaaiment\fixed-resis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362200" cy="1474013"/>
          </a:xfrm>
          <a:prstGeom prst="rect">
            <a:avLst/>
          </a:prstGeom>
          <a:noFill/>
        </p:spPr>
      </p:pic>
      <p:pic>
        <p:nvPicPr>
          <p:cNvPr id="6" name="Picture 5" descr="PNP and NPN traniss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837853"/>
            <a:ext cx="2305050" cy="1639146"/>
          </a:xfrm>
          <a:prstGeom prst="rect">
            <a:avLst/>
          </a:prstGeom>
        </p:spPr>
      </p:pic>
      <p:pic>
        <p:nvPicPr>
          <p:cNvPr id="7" name="Picture 6" descr="polairzed capaci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10001"/>
            <a:ext cx="2362199" cy="1523999"/>
          </a:xfrm>
          <a:prstGeom prst="rect">
            <a:avLst/>
          </a:prstGeom>
        </p:spPr>
      </p:pic>
      <p:pic>
        <p:nvPicPr>
          <p:cNvPr id="8" name="Picture 7" descr="capacitor Symb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334000"/>
            <a:ext cx="1066800" cy="1066800"/>
          </a:xfrm>
          <a:prstGeom prst="rect">
            <a:avLst/>
          </a:prstGeom>
        </p:spPr>
      </p:pic>
      <p:pic>
        <p:nvPicPr>
          <p:cNvPr id="9" name="Picture 8" descr="fixed registor Sym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679" y="1905000"/>
            <a:ext cx="1320321" cy="1104900"/>
          </a:xfrm>
          <a:prstGeom prst="rect">
            <a:avLst/>
          </a:prstGeom>
        </p:spPr>
      </p:pic>
      <p:pic>
        <p:nvPicPr>
          <p:cNvPr id="10" name="Picture 9" descr="dai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1981200"/>
            <a:ext cx="1371600" cy="840228"/>
          </a:xfrm>
          <a:prstGeom prst="rect">
            <a:avLst/>
          </a:prstGeom>
        </p:spPr>
      </p:pic>
      <p:pic>
        <p:nvPicPr>
          <p:cNvPr id="11" name="Picture 10" descr="Transisto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3352800"/>
            <a:ext cx="2667000" cy="2667000"/>
          </a:xfrm>
          <a:prstGeom prst="rect">
            <a:avLst/>
          </a:prstGeom>
        </p:spPr>
      </p:pic>
      <p:pic>
        <p:nvPicPr>
          <p:cNvPr id="12" name="Picture 11" descr="L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1828800"/>
            <a:ext cx="2564640" cy="240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12652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73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300" dirty="0" smtClean="0">
                <a:latin typeface="NikoshBAN" pitchFamily="2" charset="0"/>
                <a:cs typeface="NikoshBAN" pitchFamily="2" charset="0"/>
              </a:rPr>
            </a:b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9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ইলেক্ট্রনিক্সে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সিম্বলগুলি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কম্পোনেন্টগুলোর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শিখতে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কম্পোনেন্টগুলোর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শিখতে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xed-resis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8600" y="373685"/>
            <a:ext cx="2209800" cy="1378915"/>
          </a:xfrm>
          <a:prstGeom prst="rect">
            <a:avLst/>
          </a:prstGeom>
        </p:spPr>
      </p:pic>
      <p:pic>
        <p:nvPicPr>
          <p:cNvPr id="9" name="Picture 8" descr="fixed registor Sym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71500"/>
            <a:ext cx="2946400" cy="1104900"/>
          </a:xfrm>
          <a:prstGeom prst="rect">
            <a:avLst/>
          </a:prstGeom>
        </p:spPr>
      </p:pic>
      <p:pic>
        <p:nvPicPr>
          <p:cNvPr id="4" name="Picture 3" descr="Resis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"/>
            <a:ext cx="2806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2590800"/>
            <a:ext cx="36576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রেজিস্টর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4271428"/>
            <a:ext cx="8305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ব্যবহারঃ</a:t>
            </a:r>
            <a:r>
              <a:rPr kumimoji="0" lang="en-GB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এটি বিভিন্ন ইলেক্ট্রনিক সার্কিটের কারেন্ট প্রবাহকে বাধা প্র</a:t>
            </a:r>
            <a:r>
              <a:rPr lang="en-GB" sz="3600" dirty="0" err="1" smtClean="0">
                <a:latin typeface="NikoshBAN" pitchFamily="2" charset="0"/>
                <a:ea typeface="Calibri" pitchFamily="34" charset="0"/>
                <a:cs typeface="NikoshBAN" pitchFamily="2" charset="0"/>
              </a:rPr>
              <a:t>দা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 করে।</a:t>
            </a:r>
            <a:endParaRPr kumimoji="0" lang="bn-I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chematic Symbol for a Capac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32096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lairzed capac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27295"/>
            <a:ext cx="2362200" cy="23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9800" y="2895600"/>
            <a:ext cx="37338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ক্যাপাসিটর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4775539"/>
            <a:ext cx="861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এটি ডিসি ভোল্টেজ ফিল্টারিং করতে এবং বিদ্যুৎ সঞ্চিত করতে ব্যবহৃত হয়।</a:t>
            </a:r>
            <a:endParaRPr kumimoji="0" lang="bn-I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1860"/>
            <a:ext cx="3124200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799"/>
            <a:ext cx="3505200" cy="179823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60944"/>
              </p:ext>
            </p:extLst>
          </p:nvPr>
        </p:nvGraphicFramePr>
        <p:xfrm>
          <a:off x="2209800" y="3032760"/>
          <a:ext cx="4648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GB" sz="6000" b="0" dirty="0" err="1" smtClean="0">
                          <a:solidFill>
                            <a:schemeClr val="bg1"/>
                          </a:solidFill>
                        </a:rPr>
                        <a:t>ইন্ডাক্টর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77398"/>
              </p:ext>
            </p:extLst>
          </p:nvPr>
        </p:nvGraphicFramePr>
        <p:xfrm>
          <a:off x="304800" y="4770120"/>
          <a:ext cx="84582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980440">
                <a:tc>
                  <a:txBody>
                    <a:bodyPr/>
                    <a:lstStyle/>
                    <a:p>
                      <a:r>
                        <a:rPr lang="en-GB" sz="3200" b="0" u="sng" dirty="0" err="1" smtClean="0">
                          <a:solidFill>
                            <a:schemeClr val="tx1"/>
                          </a:solidFill>
                        </a:rPr>
                        <a:t>ব্যবহারঃ</a:t>
                      </a:r>
                      <a:r>
                        <a:rPr lang="en-GB" sz="3200" b="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dirty="0" err="1" smtClean="0">
                          <a:solidFill>
                            <a:schemeClr val="tx1"/>
                          </a:solidFill>
                        </a:rPr>
                        <a:t>এটি</a:t>
                      </a:r>
                      <a:r>
                        <a:rPr lang="en-GB" sz="2800" b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dirty="0" err="1" smtClean="0">
                          <a:solidFill>
                            <a:schemeClr val="tx1"/>
                          </a:solidFill>
                        </a:rPr>
                        <a:t>বিভিন্ন</a:t>
                      </a:r>
                      <a:r>
                        <a:rPr lang="en-GB" sz="2800" b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dirty="0" err="1" smtClean="0">
                          <a:solidFill>
                            <a:schemeClr val="tx1"/>
                          </a:solidFill>
                        </a:rPr>
                        <a:t>বর্তনীতে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চোক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হিসাবে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ব্যবহৃত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হয়।সাময়িক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কারেন্টের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পরিবর্তনকে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বাধা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দিতে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এটি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ব্যবহার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করা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হয়।এর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সাহায্যে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টিউনিং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এর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করা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800" b="0" u="none" baseline="0" dirty="0" err="1" smtClean="0">
                          <a:solidFill>
                            <a:schemeClr val="tx1"/>
                          </a:solidFill>
                        </a:rPr>
                        <a:t>যায়</a:t>
                      </a:r>
                      <a:r>
                        <a:rPr lang="en-GB" sz="2800" b="0" u="none" baseline="0" dirty="0" smtClean="0">
                          <a:solidFill>
                            <a:schemeClr val="tx1"/>
                          </a:solidFill>
                        </a:rPr>
                        <a:t>।</a:t>
                      </a:r>
                      <a:endParaRPr 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tifier symb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4842"/>
            <a:ext cx="6705600" cy="2235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2971800"/>
            <a:ext cx="35052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ডায়োড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4834116"/>
            <a:ext cx="8610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ব্যবহারঃ</a:t>
            </a: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bn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এটি এসিকে ডিসিতে রূপান্তর করে।এর সাহায্যে সুইচিং এর কাজ করা যায়।</a:t>
            </a:r>
            <a:endParaRPr kumimoji="0" lang="bn-I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9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542</TotalTime>
  <Words>197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 ইলেক্ট্রনিক্স সিম্বল   </vt:lpstr>
      <vt:lpstr> 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ABC</dc:creator>
  <cp:lastModifiedBy>ACER</cp:lastModifiedBy>
  <cp:revision>72</cp:revision>
  <dcterms:created xsi:type="dcterms:W3CDTF">2006-08-16T00:00:00Z</dcterms:created>
  <dcterms:modified xsi:type="dcterms:W3CDTF">2020-10-05T05:03:14Z</dcterms:modified>
</cp:coreProperties>
</file>