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7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486" autoAdjust="0"/>
  </p:normalViewPr>
  <p:slideViewPr>
    <p:cSldViewPr snapToGrid="0">
      <p:cViewPr varScale="1">
        <p:scale>
          <a:sx n="55" d="100"/>
          <a:sy n="55" d="100"/>
        </p:scale>
        <p:origin x="11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F146-3E53-42F5-84C5-7F34D85A5CE2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7F4E0-F7E9-4DA1-8722-27C02DF8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F4E0-F7E9-4DA1-8722-27C02DF877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2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0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6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FFAF519-DB6C-4FCE-AC85-E67B44BB8C37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883CB7-13D3-45D1-B143-71A14D175A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447" y="1349529"/>
            <a:ext cx="5821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9" y="1349529"/>
            <a:ext cx="2391508" cy="24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1"/>
          <a:stretch/>
        </p:blipFill>
        <p:spPr>
          <a:xfrm>
            <a:off x="1292355" y="1806948"/>
            <a:ext cx="2907263" cy="1767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2355" y="4042730"/>
            <a:ext cx="2907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শুক্রঃ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355" y="630441"/>
            <a:ext cx="4167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907" y="1703628"/>
            <a:ext cx="64448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১০.৮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১২,১০৪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33" y="1749634"/>
            <a:ext cx="2459081" cy="1904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0933" y="4304179"/>
            <a:ext cx="245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3123" y="576231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199" y="1749634"/>
            <a:ext cx="615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১২,৬৬৭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৩৬৫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৪৭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4715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76" y="1759231"/>
            <a:ext cx="3018762" cy="1666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3076" y="3857143"/>
            <a:ext cx="301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076" y="557681"/>
            <a:ext cx="591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893" y="1498279"/>
            <a:ext cx="6541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২২.৮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৬,৭৮৭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৬৮৭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ফোবস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ডিমোস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693472"/>
            <a:ext cx="2866292" cy="2469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0923" y="4638392"/>
            <a:ext cx="286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923" y="509953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3984" y="1608214"/>
            <a:ext cx="6207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গ্রহরাজ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৭৭.৮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১,৪২,৮০০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৪,৩৩১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9036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3" y="1920041"/>
            <a:ext cx="3016341" cy="201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753" y="4392525"/>
            <a:ext cx="301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753" y="629612"/>
            <a:ext cx="680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031" y="1920041"/>
            <a:ext cx="6752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১,২০,০০০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মণ্ডলে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0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17" y="2112622"/>
            <a:ext cx="2827726" cy="20832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8417" y="4615360"/>
            <a:ext cx="2827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ইউরেনাসঃ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417" y="580797"/>
            <a:ext cx="778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4031" y="2051067"/>
            <a:ext cx="6594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২৮৭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৪৯,০০০কিলোমিটার।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২৭টি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6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28" y="2123405"/>
            <a:ext cx="2716890" cy="2221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029" y="4856816"/>
            <a:ext cx="2716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028" y="674715"/>
            <a:ext cx="6370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5431" y="1894805"/>
            <a:ext cx="587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৪৮,৪০০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কিঃমিঃ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১৬৪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16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677" y="808892"/>
            <a:ext cx="9724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ভাবে নিচের ছকটি পূরণ করঃ 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42015"/>
              </p:ext>
            </p:extLst>
          </p:nvPr>
        </p:nvGraphicFramePr>
        <p:xfrm>
          <a:off x="1283677" y="2415602"/>
          <a:ext cx="9724292" cy="293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406"/>
                <a:gridCol w="2894548"/>
                <a:gridCol w="2323015"/>
                <a:gridCol w="237832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গ্রহের অবস্থান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গড় দূরত্ব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প্রদক্ষিণ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কাল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 সংখ্যা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ইউরেনাস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1454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নেপচুন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341077" y="2442958"/>
            <a:ext cx="35169" cy="289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60124" y="2415602"/>
            <a:ext cx="35169" cy="2922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54916" y="2442958"/>
            <a:ext cx="70339" cy="2895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6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6097" y="961145"/>
            <a:ext cx="7682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 করিঃ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সবচেয়ে ক্ষুদ্রতম গ্রহের নাম কী 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নেপচুনের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সৌরজগতের সবচেয়ে বড় গ্রহের নাম কী 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গ্রহরাজ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6419" y="719090"/>
            <a:ext cx="505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49714"/>
              </p:ext>
            </p:extLst>
          </p:nvPr>
        </p:nvGraphicFramePr>
        <p:xfrm>
          <a:off x="2176419" y="2108850"/>
          <a:ext cx="735444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465"/>
                <a:gridCol w="2275281"/>
                <a:gridCol w="335369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গ্রহের নাম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(কি.মি.)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থেকে দূরত্ব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১,৪২,৮০০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৭৭.৮ কোটি কি.মি.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খ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১২,৬৬৭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১৫.০ কোটি কি.মি.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76419" y="4220307"/>
            <a:ext cx="7354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‘ক’ গ্রহটি প্রাণী বসবাসের উপযোগী নয় কেন 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‘খ’ গ্রহটি ‘ক’ গ্রহের চেয়েও অধিক গুরুত্বপূর্ণ ব্যাখ্যা কর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0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4188" y="979654"/>
            <a:ext cx="5989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Imtiaz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2796" y="979654"/>
            <a:ext cx="1677380" cy="1991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22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23" y="1493606"/>
            <a:ext cx="3215953" cy="236988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F73C8E-7E84-4A1A-B3F6-1D1637A45BD8}"/>
              </a:ext>
            </a:extLst>
          </p:cNvPr>
          <p:cNvSpPr txBox="1"/>
          <p:nvPr/>
        </p:nvSpPr>
        <p:spPr>
          <a:xfrm>
            <a:off x="1266092" y="1493606"/>
            <a:ext cx="59567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সৎ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017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486" y="1131946"/>
            <a:ext cx="603212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10ম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95" y="1131946"/>
            <a:ext cx="1984589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7" y="1999805"/>
            <a:ext cx="4411575" cy="2472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32" y="4854800"/>
            <a:ext cx="2294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375" y="78689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740" y="1195754"/>
            <a:ext cx="4906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4017" y="2211417"/>
            <a:ext cx="5328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সৌরজগৎ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দ্বিতীয়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পৃষ্ঠাঃ ১২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7" y="2211417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789" y="1090171"/>
            <a:ext cx="88521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শিক্ষার্থীরা----- 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গৎ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প্রদক্ষিণ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261" y="597877"/>
            <a:ext cx="659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0" y="1572450"/>
            <a:ext cx="6594231" cy="2507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260" y="4346318"/>
            <a:ext cx="6594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বুঝা যায় যে, এটি সৌরজগৎ । এর কারণ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হল, সূর্য এবং তার গ্রহ, উপগ্রহ,গ্রহাণুপুঞ্জ, অসংখ্যা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ধূমকেতু ও অগণিত উল্কা নিয়ে সৌরজগৎ গঠিত।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5" y="1895462"/>
            <a:ext cx="3179142" cy="2049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4016" y="4345899"/>
            <a:ext cx="535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৮৪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4015" y="786890"/>
            <a:ext cx="6881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8377" y="2381728"/>
            <a:ext cx="5433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সূর্যকে কেন্দ্র করে ৮টি গ্রহ ঘুরছে। এর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মধ্যে বড় বৃহস্পতি এবং ছোট বুধ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0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67" y="2373324"/>
            <a:ext cx="1927339" cy="1569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165" y="1858836"/>
            <a:ext cx="691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সূর্যের নিকটতম গ্রহ।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267" y="887213"/>
            <a:ext cx="4906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গ্রহটির নাম কি?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166" y="2830459"/>
            <a:ext cx="691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গড় দূরত্ব ৫.৮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কিমি। ব্যাস ৪৮৫০ কিমি।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সূর্যকে প্রদক্ষিণ করতে সময় লাগে ৮৮দিন।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মেঘ,বৃষ্টি,বাতাস ও পানি নেই। এর উপগ্রহ নেই।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933</TotalTime>
  <Words>720</Words>
  <Application>Microsoft Office PowerPoint</Application>
  <PresentationFormat>Widescreen</PresentationFormat>
  <Paragraphs>112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NikoshBAN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doel1234</dc:creator>
  <cp:lastModifiedBy>MD.SHIHAB</cp:lastModifiedBy>
  <cp:revision>145</cp:revision>
  <dcterms:created xsi:type="dcterms:W3CDTF">2016-08-10T13:37:38Z</dcterms:created>
  <dcterms:modified xsi:type="dcterms:W3CDTF">2020-10-06T02:54:33Z</dcterms:modified>
</cp:coreProperties>
</file>