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71" r:id="rId4"/>
    <p:sldId id="259" r:id="rId5"/>
    <p:sldId id="258" r:id="rId6"/>
    <p:sldId id="260" r:id="rId7"/>
    <p:sldId id="262" r:id="rId8"/>
    <p:sldId id="275" r:id="rId9"/>
    <p:sldId id="272" r:id="rId10"/>
    <p:sldId id="263" r:id="rId11"/>
    <p:sldId id="265" r:id="rId12"/>
    <p:sldId id="27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3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032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0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6164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18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9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6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5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5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FFBDC-84B8-4C28-B030-C7E9AACB8D3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019B60-2550-4D75-BA4D-E67CAB6C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6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10820400" cy="5562600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514600" y="3733800"/>
            <a:ext cx="701805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4672" y="343478"/>
            <a:ext cx="4909327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আলট্রাসনোগ্রাফি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2" y="1411857"/>
            <a:ext cx="5965746" cy="509915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5" y="1411858"/>
            <a:ext cx="5573403" cy="5099158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367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8596" y="170481"/>
            <a:ext cx="2836189" cy="92333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accent5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692322"/>
            <a:ext cx="2374710" cy="76944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যমুনা দলঃ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9111" y="1754702"/>
            <a:ext cx="8557146" cy="120032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ক্ষেত্রে এক্স-রে করা ঝুঁকিপূর্ণ এবং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সম্পর্কে একে অপরের সাথে আলোচনা করবে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528" y="3821373"/>
            <a:ext cx="2456597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শাপলা দলঃ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6214" y="3998794"/>
            <a:ext cx="7274257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আলট্রাসনোগ্রাফি কোন কাজে ব্যবহার করা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304" y="777922"/>
            <a:ext cx="4339989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786" y="2210937"/>
            <a:ext cx="11546006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এক্স-রে এর আবিষ্কারক কোন বিজ্ঞানী?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এক্স-রে কোন কাজে ব্যবহার হয়?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৩।আলট্রাসনোগ্রাফি কাকে বলে?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আলট্রাসনোগ্রাফি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 কি কি কাজ করা হয়?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4676" y="201479"/>
            <a:ext cx="5182217" cy="120032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506" y="2340248"/>
            <a:ext cx="10659371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আলট্রাসনোগ্রাফি</a:t>
            </a:r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এক্স-রে এর</a:t>
            </a:r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 </a:t>
            </a:r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 </a:t>
            </a:r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</a:t>
            </a:r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 ? তা ব্যাখ্যা </a:t>
            </a:r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857250"/>
            <a:ext cx="10591800" cy="5143500"/>
            <a:chOff x="762000" y="857250"/>
            <a:chExt cx="10591800" cy="5143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857250"/>
              <a:ext cx="10591800" cy="51435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667001" y="3244334"/>
              <a:ext cx="5943600" cy="2646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166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66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2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>
            <a:extLst>
              <a:ext uri="{FF2B5EF4-FFF2-40B4-BE49-F238E27FC236}">
                <a16:creationId xmlns="" xmlns:a16="http://schemas.microsoft.com/office/drawing/2014/main" id="{CA772927-8016-436B-BC26-353B5C93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298" y="7463908"/>
            <a:ext cx="2374410" cy="367255"/>
          </a:xfrm>
        </p:spPr>
        <p:txBody>
          <a:bodyPr/>
          <a:lstStyle/>
          <a:p>
            <a:fld id="{09FCEC3F-1757-4E80-BC7F-6E10E4AFDEF0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182" y="3790674"/>
            <a:ext cx="6264322" cy="3077766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নির্মল মৃধা </a:t>
            </a:r>
            <a:endParaRPr lang="en-US" sz="40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(এ</a:t>
            </a:r>
            <a:r>
              <a:rPr lang="en-US" sz="40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ম.</a:t>
            </a:r>
            <a:r>
              <a:rPr lang="bn-BD" sz="40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এসসি</a:t>
            </a:r>
            <a:r>
              <a:rPr lang="en-US" sz="40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এম.এড ) </a:t>
            </a:r>
          </a:p>
          <a:p>
            <a:pPr algn="ctr"/>
            <a:r>
              <a:rPr lang="bn-IN" sz="32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সহঃ</a:t>
            </a:r>
            <a:r>
              <a:rPr lang="bn-BD" sz="32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2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32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bn-IN" sz="32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শহীদপুর খান এ সবুর </a:t>
            </a:r>
            <a:r>
              <a:rPr lang="bn-IN" sz="32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মাধ্যমিক বিদ্যালয়, </a:t>
            </a:r>
          </a:p>
          <a:p>
            <a:pPr algn="ctr"/>
            <a:r>
              <a:rPr lang="bn-IN" sz="28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তেরখাদা,খুলনা</a:t>
            </a:r>
            <a:r>
              <a:rPr lang="bn-IN" sz="28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8032" y="4371211"/>
            <a:ext cx="4480822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শ্রেণি-দশম</a:t>
            </a:r>
            <a:endParaRPr lang="bn-IN" sz="3600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১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পাঠ-১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1.1-14.1.2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06" y="210905"/>
            <a:ext cx="3116048" cy="3316406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210905"/>
            <a:ext cx="3343702" cy="331640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6878472" y="641445"/>
            <a:ext cx="54591" cy="5841242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7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051" y="805218"/>
            <a:ext cx="820230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84831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3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00041" y="588936"/>
            <a:ext cx="426203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8" y="1711513"/>
            <a:ext cx="6558367" cy="4689287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70" y="1711513"/>
            <a:ext cx="7036230" cy="4689287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197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985" y="2164655"/>
            <a:ext cx="8537598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 রোগ নির্ণয়ে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 রে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ব্যবহার সম্পর্কে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 রোগ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আল্ট্রাসনোগ্রাফি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ব্যবহার সম্পর্কে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5295" y="418454"/>
            <a:ext cx="588935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" y="1127776"/>
            <a:ext cx="6336229" cy="444051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6" y="1168720"/>
            <a:ext cx="5076967" cy="4399567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6603" y="5732375"/>
            <a:ext cx="1164154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এক্স-রে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১৮৮৫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 আবিষ্কৃত হয়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আবিষ্কারক উইলহেলোম।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80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856" y="268014"/>
            <a:ext cx="168691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 রে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7" y="1513489"/>
            <a:ext cx="5366864" cy="510802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66" y="1513489"/>
            <a:ext cx="4576706" cy="5108028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15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904" y="559558"/>
            <a:ext cx="518615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7099" y="3193577"/>
            <a:ext cx="534992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এক্স-রে  কী কী কাজ করে?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0245" y="1378424"/>
            <a:ext cx="7042245" cy="1046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732887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0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1317</TotalTime>
  <Words>184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NikoshBAN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iCG</cp:lastModifiedBy>
  <cp:revision>94</cp:revision>
  <dcterms:created xsi:type="dcterms:W3CDTF">2020-03-07T11:03:15Z</dcterms:created>
  <dcterms:modified xsi:type="dcterms:W3CDTF">2020-10-06T15:29:19Z</dcterms:modified>
</cp:coreProperties>
</file>