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56" r:id="rId3"/>
    <p:sldId id="257" r:id="rId4"/>
    <p:sldId id="259" r:id="rId5"/>
    <p:sldId id="260" r:id="rId6"/>
    <p:sldId id="292" r:id="rId7"/>
    <p:sldId id="258" r:id="rId8"/>
    <p:sldId id="279" r:id="rId9"/>
    <p:sldId id="281" r:id="rId10"/>
    <p:sldId id="280" r:id="rId11"/>
    <p:sldId id="295" r:id="rId12"/>
    <p:sldId id="275" r:id="rId13"/>
    <p:sldId id="294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9560-EAE3-49E9-9857-E9071C759712}" type="datetimeFigureOut">
              <a:rPr lang="en-US" smtClean="0"/>
              <a:t>01-Oct-20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4A1C-A071-4152-B960-BE7A7D08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64A1C-A071-4152-B960-BE7A7D080D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CFAA4-21F7-4F63-ACE7-86F18D08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65EA-40A7-42B3-BAC9-56AB11ACC201}" type="datetimeFigureOut">
              <a:rPr lang="en-US" smtClean="0"/>
              <a:t>01-Oct-20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6F180-0FE4-408E-BD69-FFCB1E74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9C51-0AC4-4BBB-B058-28CFADAA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29B55-2F6B-483A-83C8-22688142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FEDFEC3-EDE1-4989-AEB2-B7E4317B18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solidFill>
            <a:srgbClr val="92D05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3CE5844-30AE-4D38-B7A4-BD74DEFC0AEE}"/>
              </a:ext>
            </a:extLst>
          </p:cNvPr>
          <p:cNvSpPr/>
          <p:nvPr userDrawn="1"/>
        </p:nvSpPr>
        <p:spPr>
          <a:xfrm>
            <a:off x="341194" y="354842"/>
            <a:ext cx="11477767" cy="6141492"/>
          </a:xfrm>
          <a:prstGeom prst="frame">
            <a:avLst>
              <a:gd name="adj1" fmla="val 11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6AE56FB-9429-4998-9659-281FE6C0D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solidFill>
            <a:srgbClr val="00CC00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4F4C-355A-4894-BB6C-85AFF3BD9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27296"/>
            <a:ext cx="2615821" cy="25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4565EA-40A7-42B3-BAC9-56AB11ACC201}" type="datetimeFigureOut">
              <a:rPr lang="en-US" smtClean="0"/>
              <a:pPr/>
              <a:t>01-Oct-20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9694B-30CC-4956-9D87-2D473E727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1" y="434206"/>
            <a:ext cx="11303877" cy="598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9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9FC58-9BF4-4CF9-8C70-900C79F9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DE4E1-6991-410E-9967-BE37958B57ED}"/>
              </a:ext>
            </a:extLst>
          </p:cNvPr>
          <p:cNvSpPr txBox="1"/>
          <p:nvPr/>
        </p:nvSpPr>
        <p:spPr>
          <a:xfrm>
            <a:off x="3775587" y="1217984"/>
            <a:ext cx="7952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EEA74-AA3B-41FA-95BA-D143BE3210A5}"/>
              </a:ext>
            </a:extLst>
          </p:cNvPr>
          <p:cNvSpPr txBox="1"/>
          <p:nvPr/>
        </p:nvSpPr>
        <p:spPr>
          <a:xfrm>
            <a:off x="3988674" y="2799784"/>
            <a:ext cx="7472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একুশটি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DEC02-8808-435F-A58F-32D0C7BC8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F639C-C08A-4293-BC5A-709A2C8C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124" y="475422"/>
            <a:ext cx="808099" cy="54933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3CD2E2-1431-4A11-B976-1CA353878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679"/>
              </p:ext>
            </p:extLst>
          </p:nvPr>
        </p:nvGraphicFramePr>
        <p:xfrm>
          <a:off x="3857296" y="1607575"/>
          <a:ext cx="7778883" cy="398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69">
                  <a:extLst>
                    <a:ext uri="{9D8B030D-6E8A-4147-A177-3AD203B41FA5}">
                      <a16:colId xmlns:a16="http://schemas.microsoft.com/office/drawing/2014/main" val="2808097379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744410996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189692018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4139640139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2193534100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3483821135"/>
                    </a:ext>
                  </a:extLst>
                </a:gridCol>
                <a:gridCol w="1111269">
                  <a:extLst>
                    <a:ext uri="{9D8B030D-6E8A-4147-A177-3AD203B41FA5}">
                      <a16:colId xmlns:a16="http://schemas.microsoft.com/office/drawing/2014/main" val="3946918888"/>
                    </a:ext>
                  </a:extLst>
                </a:gridCol>
              </a:tblGrid>
              <a:tr h="13277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281297"/>
                  </a:ext>
                </a:extLst>
              </a:tr>
              <a:tr h="132770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95824"/>
                  </a:ext>
                </a:extLst>
              </a:tr>
              <a:tr h="132770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56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71D2AB-28D9-43C1-AC24-3FEC821B00D3}"/>
              </a:ext>
            </a:extLst>
          </p:cNvPr>
          <p:cNvSpPr txBox="1"/>
          <p:nvPr/>
        </p:nvSpPr>
        <p:spPr>
          <a:xfrm>
            <a:off x="3857296" y="321203"/>
            <a:ext cx="7778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CEBEE-B0F5-4047-97E6-60FCC65DD170}"/>
              </a:ext>
            </a:extLst>
          </p:cNvPr>
          <p:cNvSpPr txBox="1"/>
          <p:nvPr/>
        </p:nvSpPr>
        <p:spPr>
          <a:xfrm>
            <a:off x="4027584" y="1962355"/>
            <a:ext cx="7220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82EEB-1E2F-4510-9151-A36C71CF654D}"/>
              </a:ext>
            </a:extLst>
          </p:cNvPr>
          <p:cNvSpPr txBox="1"/>
          <p:nvPr/>
        </p:nvSpPr>
        <p:spPr>
          <a:xfrm>
            <a:off x="5023651" y="1945594"/>
            <a:ext cx="863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অঘা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7850E-3374-431C-8223-D6E478C87C24}"/>
              </a:ext>
            </a:extLst>
          </p:cNvPr>
          <p:cNvSpPr txBox="1"/>
          <p:nvPr/>
        </p:nvSpPr>
        <p:spPr>
          <a:xfrm>
            <a:off x="6169182" y="1976261"/>
            <a:ext cx="865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29940-5763-4CDD-9D41-3812A9001DCF}"/>
              </a:ext>
            </a:extLst>
          </p:cNvPr>
          <p:cNvSpPr txBox="1"/>
          <p:nvPr/>
        </p:nvSpPr>
        <p:spPr>
          <a:xfrm>
            <a:off x="7309302" y="1957001"/>
            <a:ext cx="8910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74FD5-41C6-400F-A51A-1B321A2DCC90}"/>
              </a:ext>
            </a:extLst>
          </p:cNvPr>
          <p:cNvSpPr txBox="1"/>
          <p:nvPr/>
        </p:nvSpPr>
        <p:spPr>
          <a:xfrm>
            <a:off x="8482349" y="1955996"/>
            <a:ext cx="7031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03781-8B25-4B08-9478-C11410464A56}"/>
              </a:ext>
            </a:extLst>
          </p:cNvPr>
          <p:cNvSpPr txBox="1"/>
          <p:nvPr/>
        </p:nvSpPr>
        <p:spPr>
          <a:xfrm>
            <a:off x="9539131" y="1955996"/>
            <a:ext cx="865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FE380-708E-474B-89B8-8CF73C3CF026}"/>
              </a:ext>
            </a:extLst>
          </p:cNvPr>
          <p:cNvSpPr txBox="1"/>
          <p:nvPr/>
        </p:nvSpPr>
        <p:spPr>
          <a:xfrm>
            <a:off x="10757338" y="1962378"/>
            <a:ext cx="865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74742-B97B-4210-9AD1-2760232B9656}"/>
              </a:ext>
            </a:extLst>
          </p:cNvPr>
          <p:cNvSpPr txBox="1"/>
          <p:nvPr/>
        </p:nvSpPr>
        <p:spPr>
          <a:xfrm>
            <a:off x="4011627" y="3275164"/>
            <a:ext cx="8217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37735-E79A-49E8-82EC-AF4C18F20770}"/>
              </a:ext>
            </a:extLst>
          </p:cNvPr>
          <p:cNvSpPr txBox="1"/>
          <p:nvPr/>
        </p:nvSpPr>
        <p:spPr>
          <a:xfrm>
            <a:off x="5135480" y="3275164"/>
            <a:ext cx="8217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56AB00-748F-4AC8-9402-C7891B068555}"/>
              </a:ext>
            </a:extLst>
          </p:cNvPr>
          <p:cNvSpPr txBox="1"/>
          <p:nvPr/>
        </p:nvSpPr>
        <p:spPr>
          <a:xfrm>
            <a:off x="6235099" y="3260410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ঊন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DA449-C38D-4363-B627-0CE91B3F1ADC}"/>
              </a:ext>
            </a:extLst>
          </p:cNvPr>
          <p:cNvSpPr txBox="1"/>
          <p:nvPr/>
        </p:nvSpPr>
        <p:spPr>
          <a:xfrm>
            <a:off x="7334262" y="3275164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CF6B8-44B5-478C-8903-E08ECCACFBB4}"/>
              </a:ext>
            </a:extLst>
          </p:cNvPr>
          <p:cNvSpPr txBox="1"/>
          <p:nvPr/>
        </p:nvSpPr>
        <p:spPr>
          <a:xfrm>
            <a:off x="8482349" y="3322987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5691-CCD3-465B-A199-333E4062BC70}"/>
              </a:ext>
            </a:extLst>
          </p:cNvPr>
          <p:cNvSpPr txBox="1"/>
          <p:nvPr/>
        </p:nvSpPr>
        <p:spPr>
          <a:xfrm>
            <a:off x="9626239" y="3321965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C4844-3895-40AF-8575-4FDBB383EBE6}"/>
              </a:ext>
            </a:extLst>
          </p:cNvPr>
          <p:cNvSpPr txBox="1"/>
          <p:nvPr/>
        </p:nvSpPr>
        <p:spPr>
          <a:xfrm>
            <a:off x="10666790" y="3321965"/>
            <a:ext cx="9013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FB493-F6A4-405A-B21E-47156B4E29F1}"/>
              </a:ext>
            </a:extLst>
          </p:cNvPr>
          <p:cNvSpPr txBox="1"/>
          <p:nvPr/>
        </p:nvSpPr>
        <p:spPr>
          <a:xfrm>
            <a:off x="4021343" y="4642100"/>
            <a:ext cx="8217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DAA943-AB50-4E5D-BF76-597B8FE7B6CE}"/>
              </a:ext>
            </a:extLst>
          </p:cNvPr>
          <p:cNvSpPr txBox="1"/>
          <p:nvPr/>
        </p:nvSpPr>
        <p:spPr>
          <a:xfrm>
            <a:off x="5128220" y="4623203"/>
            <a:ext cx="8217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D77068-794C-4334-BE30-BEA6EF246780}"/>
              </a:ext>
            </a:extLst>
          </p:cNvPr>
          <p:cNvSpPr txBox="1"/>
          <p:nvPr/>
        </p:nvSpPr>
        <p:spPr>
          <a:xfrm>
            <a:off x="6235097" y="4642100"/>
            <a:ext cx="8660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40C26C-F5B8-4C37-AA48-532F79422558}"/>
              </a:ext>
            </a:extLst>
          </p:cNvPr>
          <p:cNvSpPr txBox="1"/>
          <p:nvPr/>
        </p:nvSpPr>
        <p:spPr>
          <a:xfrm>
            <a:off x="7321782" y="4642100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DEAA0E-11F9-4A19-9AAB-8C027034C77D}"/>
              </a:ext>
            </a:extLst>
          </p:cNvPr>
          <p:cNvSpPr txBox="1"/>
          <p:nvPr/>
        </p:nvSpPr>
        <p:spPr>
          <a:xfrm>
            <a:off x="8430456" y="4617273"/>
            <a:ext cx="8660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7D6D42-7570-432E-8B21-1F51504135E1}"/>
              </a:ext>
            </a:extLst>
          </p:cNvPr>
          <p:cNvSpPr txBox="1"/>
          <p:nvPr/>
        </p:nvSpPr>
        <p:spPr>
          <a:xfrm>
            <a:off x="9539130" y="4642100"/>
            <a:ext cx="8750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62EA4D-329A-42E3-BE6F-D0821029D4FC}"/>
              </a:ext>
            </a:extLst>
          </p:cNvPr>
          <p:cNvSpPr txBox="1"/>
          <p:nvPr/>
        </p:nvSpPr>
        <p:spPr>
          <a:xfrm>
            <a:off x="10684569" y="4636170"/>
            <a:ext cx="8657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6F380-42CB-46AB-92A5-BD33F05A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F389BE3-A1AD-4BC7-B6A1-8826F5E78BD0}"/>
              </a:ext>
            </a:extLst>
          </p:cNvPr>
          <p:cNvGrpSpPr/>
          <p:nvPr/>
        </p:nvGrpSpPr>
        <p:grpSpPr>
          <a:xfrm>
            <a:off x="4524192" y="1506993"/>
            <a:ext cx="2873312" cy="3293392"/>
            <a:chOff x="2588216" y="639890"/>
            <a:chExt cx="2873312" cy="329339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6544EA-72CB-46DE-B103-A65041B41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4817" y="2039201"/>
              <a:ext cx="1676711" cy="18940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8355B5-349A-4476-91B3-0982F53A1EEF}"/>
                </a:ext>
              </a:extLst>
            </p:cNvPr>
            <p:cNvSpPr/>
            <p:nvPr/>
          </p:nvSpPr>
          <p:spPr>
            <a:xfrm>
              <a:off x="25882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অ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55BF7D-2672-4D5E-8094-59B873F9409A}"/>
              </a:ext>
            </a:extLst>
          </p:cNvPr>
          <p:cNvGrpSpPr/>
          <p:nvPr/>
        </p:nvGrpSpPr>
        <p:grpSpPr>
          <a:xfrm>
            <a:off x="6154257" y="1238985"/>
            <a:ext cx="1549831" cy="3561400"/>
            <a:chOff x="6154257" y="1238985"/>
            <a:chExt cx="1549831" cy="35614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  <a:endCxn id="22" idx="4"/>
            </p:cNvCxnSpPr>
            <p:nvPr/>
          </p:nvCxnSpPr>
          <p:spPr>
            <a:xfrm flipH="1" flipV="1">
              <a:off x="6929173" y="2788816"/>
              <a:ext cx="468331" cy="20115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6154257" y="1238985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অঘা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1B8ACCB-1249-4B4B-8670-D1C87C25EAAF}"/>
              </a:ext>
            </a:extLst>
          </p:cNvPr>
          <p:cNvGrpSpPr/>
          <p:nvPr/>
        </p:nvGrpSpPr>
        <p:grpSpPr>
          <a:xfrm>
            <a:off x="7397505" y="1207452"/>
            <a:ext cx="2063762" cy="3400705"/>
            <a:chOff x="6356985" y="639890"/>
            <a:chExt cx="2063762" cy="34007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1D9471-629A-4D1A-A53F-43EED4B4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985" y="2157668"/>
              <a:ext cx="1035707" cy="18829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5BF48A-561C-4E9A-8971-198413FD620D}"/>
                </a:ext>
              </a:extLst>
            </p:cNvPr>
            <p:cNvSpPr/>
            <p:nvPr/>
          </p:nvSpPr>
          <p:spPr>
            <a:xfrm>
              <a:off x="68709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অজ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DF298C-FA80-4D50-A739-D8BF1B4AEFA0}"/>
              </a:ext>
            </a:extLst>
          </p:cNvPr>
          <p:cNvGrpSpPr/>
          <p:nvPr/>
        </p:nvGrpSpPr>
        <p:grpSpPr>
          <a:xfrm>
            <a:off x="7257225" y="1286284"/>
            <a:ext cx="3826380" cy="3400706"/>
            <a:chOff x="6658129" y="639890"/>
            <a:chExt cx="3826380" cy="340070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F4DC4E-DAF5-4437-8551-D20F6AB37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8129" y="2097000"/>
              <a:ext cx="2630523" cy="19435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DC21C06-EDA5-4A1F-9C4E-8F408EC3B439}"/>
                </a:ext>
              </a:extLst>
            </p:cNvPr>
            <p:cNvSpPr/>
            <p:nvPr/>
          </p:nvSpPr>
          <p:spPr>
            <a:xfrm>
              <a:off x="8934678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অনা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416844" y="4284219"/>
            <a:ext cx="6385303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49954-ADDD-47BB-AAD4-138A0CAB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F389BE3-A1AD-4BC7-B6A1-8826F5E78BD0}"/>
              </a:ext>
            </a:extLst>
          </p:cNvPr>
          <p:cNvGrpSpPr/>
          <p:nvPr/>
        </p:nvGrpSpPr>
        <p:grpSpPr>
          <a:xfrm>
            <a:off x="4022354" y="1430853"/>
            <a:ext cx="2873312" cy="3293392"/>
            <a:chOff x="2588216" y="639890"/>
            <a:chExt cx="2873312" cy="329339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A6544EA-72CB-46DE-B103-A65041B41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4817" y="2039201"/>
              <a:ext cx="1676711" cy="18940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8355B5-349A-4476-91B3-0982F53A1EEF}"/>
                </a:ext>
              </a:extLst>
            </p:cNvPr>
            <p:cNvSpPr/>
            <p:nvPr/>
          </p:nvSpPr>
          <p:spPr>
            <a:xfrm>
              <a:off x="25882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আ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1324C9-9A33-407F-B865-1D4021778BB2}"/>
              </a:ext>
            </a:extLst>
          </p:cNvPr>
          <p:cNvGrpSpPr/>
          <p:nvPr/>
        </p:nvGrpSpPr>
        <p:grpSpPr>
          <a:xfrm>
            <a:off x="5775738" y="1333991"/>
            <a:ext cx="1549831" cy="3390254"/>
            <a:chOff x="4546169" y="639891"/>
            <a:chExt cx="1549831" cy="339025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  <a:endCxn id="22" idx="4"/>
            </p:cNvCxnSpPr>
            <p:nvPr/>
          </p:nvCxnSpPr>
          <p:spPr>
            <a:xfrm flipH="1" flipV="1">
              <a:off x="5321085" y="2189722"/>
              <a:ext cx="774914" cy="18404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4546169" y="63989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আড়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1B8ACCB-1249-4B4B-8670-D1C87C25EAAF}"/>
              </a:ext>
            </a:extLst>
          </p:cNvPr>
          <p:cNvGrpSpPr/>
          <p:nvPr/>
        </p:nvGrpSpPr>
        <p:grpSpPr>
          <a:xfrm>
            <a:off x="7302284" y="1323540"/>
            <a:ext cx="2063762" cy="3400705"/>
            <a:chOff x="6356985" y="639890"/>
            <a:chExt cx="2063762" cy="34007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1D9471-629A-4D1A-A53F-43EED4B4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985" y="2157668"/>
              <a:ext cx="1035707" cy="18829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5BF48A-561C-4E9A-8971-198413FD620D}"/>
                </a:ext>
              </a:extLst>
            </p:cNvPr>
            <p:cNvSpPr/>
            <p:nvPr/>
          </p:nvSpPr>
          <p:spPr>
            <a:xfrm>
              <a:off x="68709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আন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DF298C-FA80-4D50-A739-D8BF1B4AEFA0}"/>
              </a:ext>
            </a:extLst>
          </p:cNvPr>
          <p:cNvGrpSpPr/>
          <p:nvPr/>
        </p:nvGrpSpPr>
        <p:grpSpPr>
          <a:xfrm>
            <a:off x="7217936" y="1566783"/>
            <a:ext cx="3826380" cy="3400706"/>
            <a:chOff x="6658129" y="639890"/>
            <a:chExt cx="3826380" cy="340070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F4DC4E-DAF5-4437-8551-D20F6AB37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8129" y="2097000"/>
              <a:ext cx="2630523" cy="19435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DC21C06-EDA5-4A1F-9C4E-8F408EC3B439}"/>
                </a:ext>
              </a:extLst>
            </p:cNvPr>
            <p:cNvSpPr/>
            <p:nvPr/>
          </p:nvSpPr>
          <p:spPr>
            <a:xfrm>
              <a:off x="8934678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আব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65259" y="4363948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ABFB5-29C7-41CE-9FBC-F59A0046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986565" y="1224901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ইতি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65259" y="4324346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‘ই’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A4950-906C-40A1-BFBB-71CF0C017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736106" y="1303355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ঊন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114800" y="4240178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‘ঊ’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0F861-8523-412F-9D95-FC60684BE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E1324C9-9A33-407F-B865-1D4021778BB2}"/>
              </a:ext>
            </a:extLst>
          </p:cNvPr>
          <p:cNvGrpSpPr/>
          <p:nvPr/>
        </p:nvGrpSpPr>
        <p:grpSpPr>
          <a:xfrm>
            <a:off x="6272041" y="1265814"/>
            <a:ext cx="1549831" cy="3390254"/>
            <a:chOff x="4546169" y="639891"/>
            <a:chExt cx="1549831" cy="339025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  <a:endCxn id="22" idx="4"/>
            </p:cNvCxnSpPr>
            <p:nvPr/>
          </p:nvCxnSpPr>
          <p:spPr>
            <a:xfrm flipH="1" flipV="1">
              <a:off x="5321085" y="2189722"/>
              <a:ext cx="774914" cy="18404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4546169" y="63989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কদ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1B8ACCB-1249-4B4B-8670-D1C87C25EAAF}"/>
              </a:ext>
            </a:extLst>
          </p:cNvPr>
          <p:cNvGrpSpPr/>
          <p:nvPr/>
        </p:nvGrpSpPr>
        <p:grpSpPr>
          <a:xfrm>
            <a:off x="7821872" y="1255363"/>
            <a:ext cx="2063762" cy="3400705"/>
            <a:chOff x="6356985" y="639890"/>
            <a:chExt cx="2063762" cy="34007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1D9471-629A-4D1A-A53F-43EED4B4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985" y="2157668"/>
              <a:ext cx="1035707" cy="18829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5BF48A-561C-4E9A-8971-198413FD620D}"/>
                </a:ext>
              </a:extLst>
            </p:cNvPr>
            <p:cNvSpPr/>
            <p:nvPr/>
          </p:nvSpPr>
          <p:spPr>
            <a:xfrm>
              <a:off x="68709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কু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79689" y="4280821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80EEF2-AED0-41C1-9E3C-E6F749B6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986565" y="1482494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নি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65259" y="4405262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4ADA1-A2DC-41FB-9CBB-088DF9EE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7164268" y="1529790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পাতি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542962" y="4377469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F743F-C843-4F8B-A602-632A812F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736106" y="1161465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বি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114800" y="4204639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B17089-9F2B-41FC-B69C-4FC92BCFB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0757A8-86A7-4FC9-B8E3-B8368379F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07" y="417840"/>
            <a:ext cx="1330986" cy="1360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D8538-9FCE-474F-A299-5C8DB2DC8C4F}"/>
              </a:ext>
            </a:extLst>
          </p:cNvPr>
          <p:cNvSpPr txBox="1"/>
          <p:nvPr/>
        </p:nvSpPr>
        <p:spPr>
          <a:xfrm>
            <a:off x="3995152" y="1778404"/>
            <a:ext cx="7733071" cy="335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নৈয়ারবাড়ী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বহুমুখী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উচ্চবিদ্যালয়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কর্তৃক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আয়োজিত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অনলাইন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মাল্টিমিডিয়া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কার্যক্রমে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শিক্ষার্থীকে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পক্ষ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আন্তরিক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অভিনন্দন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53084-AF2B-4CBF-8BDA-7C717F2A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3B0F2-55B5-4179-ABA5-3C32E353A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7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986565" y="1403667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ভর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65259" y="4158089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‘ভ’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FB280-40C7-4520-8F4D-456A4548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7148502" y="1255363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রাম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527196" y="4066487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4DDBB-390C-45D1-BAAC-1AAC0C94D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39ABC9-99AA-4B27-9A07-342EF7A3188E}"/>
              </a:ext>
            </a:extLst>
          </p:cNvPr>
          <p:cNvGrpSpPr/>
          <p:nvPr/>
        </p:nvGrpSpPr>
        <p:grpSpPr>
          <a:xfrm>
            <a:off x="5142993" y="1017653"/>
            <a:ext cx="1980572" cy="3491285"/>
            <a:chOff x="5142993" y="1017653"/>
            <a:chExt cx="1980572" cy="349128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  <a:endCxn id="22" idx="4"/>
            </p:cNvCxnSpPr>
            <p:nvPr/>
          </p:nvCxnSpPr>
          <p:spPr>
            <a:xfrm flipH="1" flipV="1">
              <a:off x="5917909" y="2567484"/>
              <a:ext cx="1205656" cy="19414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142993" y="1017653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স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1B8ACCB-1249-4B4B-8670-D1C87C25EAAF}"/>
              </a:ext>
            </a:extLst>
          </p:cNvPr>
          <p:cNvGrpSpPr/>
          <p:nvPr/>
        </p:nvGrpSpPr>
        <p:grpSpPr>
          <a:xfrm>
            <a:off x="7851290" y="942260"/>
            <a:ext cx="2063762" cy="3400705"/>
            <a:chOff x="6356985" y="639890"/>
            <a:chExt cx="2063762" cy="34007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1D9471-629A-4D1A-A53F-43EED4B40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985" y="2157668"/>
              <a:ext cx="1035707" cy="18829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5BF48A-561C-4E9A-8971-198413FD620D}"/>
                </a:ext>
              </a:extLst>
            </p:cNvPr>
            <p:cNvSpPr/>
            <p:nvPr/>
          </p:nvSpPr>
          <p:spPr>
            <a:xfrm>
              <a:off x="6870916" y="639890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সু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47DAA-9C6D-4FF7-89D8-26A62AF9CF2E}"/>
              </a:ext>
            </a:extLst>
          </p:cNvPr>
          <p:cNvGrpSpPr/>
          <p:nvPr/>
        </p:nvGrpSpPr>
        <p:grpSpPr>
          <a:xfrm>
            <a:off x="6754107" y="1017653"/>
            <a:ext cx="1549831" cy="3197734"/>
            <a:chOff x="5724070" y="692341"/>
            <a:chExt cx="1549831" cy="319773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F4DC4E-DAF5-4437-8551-D20F6AB376DC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 flipV="1">
              <a:off x="6498986" y="2242172"/>
              <a:ext cx="0" cy="16479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DC21C06-EDA5-4A1F-9C4E-8F408EC3B439}"/>
                </a:ext>
              </a:extLst>
            </p:cNvPr>
            <p:cNvSpPr/>
            <p:nvPr/>
          </p:nvSpPr>
          <p:spPr>
            <a:xfrm>
              <a:off x="5724070" y="69234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</a:rPr>
                <a:t>সা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114800" y="4215387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767A9-0E7C-4421-BE48-EAEBE21D4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B5700C-A832-47A9-9129-FFD7092005B7}"/>
              </a:ext>
            </a:extLst>
          </p:cNvPr>
          <p:cNvGrpSpPr/>
          <p:nvPr/>
        </p:nvGrpSpPr>
        <p:grpSpPr>
          <a:xfrm>
            <a:off x="6986565" y="1419432"/>
            <a:ext cx="1549831" cy="3099445"/>
            <a:chOff x="5321084" y="930701"/>
            <a:chExt cx="1549831" cy="309944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2C132D-48BA-4B74-8773-F35FBBE62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2475186"/>
              <a:ext cx="1" cy="1554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88A12-AD72-40F4-9CC9-61FF0499FC1C}"/>
                </a:ext>
              </a:extLst>
            </p:cNvPr>
            <p:cNvSpPr/>
            <p:nvPr/>
          </p:nvSpPr>
          <p:spPr>
            <a:xfrm>
              <a:off x="5321084" y="930701"/>
              <a:ext cx="1549831" cy="15498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হা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57C0B9-4DB3-4F11-B683-44BA10F41378}"/>
              </a:ext>
            </a:extLst>
          </p:cNvPr>
          <p:cNvSpPr/>
          <p:nvPr/>
        </p:nvSpPr>
        <p:spPr>
          <a:xfrm>
            <a:off x="4365259" y="4377469"/>
            <a:ext cx="6792445" cy="19372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‘হ’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0082A-4DC2-40EC-9F13-17E8590E7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FF592-7F26-4E3A-866E-1178AE8B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4CC0DCC9-2D48-402F-9FC7-953D53E8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6324" y="1065044"/>
            <a:ext cx="7809497" cy="51730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D9D3B-1902-45F8-B948-892314097E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860" y="1483029"/>
            <a:ext cx="3210668" cy="5015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4961E4-755B-419E-838E-435F93CADCF0}"/>
              </a:ext>
            </a:extLst>
          </p:cNvPr>
          <p:cNvSpPr txBox="1"/>
          <p:nvPr/>
        </p:nvSpPr>
        <p:spPr>
          <a:xfrm>
            <a:off x="6670473" y="1464920"/>
            <a:ext cx="292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8E0D5-B56E-4651-BAD4-452C73CC8319}"/>
              </a:ext>
            </a:extLst>
          </p:cNvPr>
          <p:cNvSpPr txBox="1"/>
          <p:nvPr/>
        </p:nvSpPr>
        <p:spPr>
          <a:xfrm>
            <a:off x="5026201" y="2051036"/>
            <a:ext cx="654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853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87" y="448380"/>
            <a:ext cx="1196234" cy="80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8E0D5-B56E-4651-BAD4-452C73CC8319}"/>
              </a:ext>
            </a:extLst>
          </p:cNvPr>
          <p:cNvSpPr txBox="1"/>
          <p:nvPr/>
        </p:nvSpPr>
        <p:spPr>
          <a:xfrm>
            <a:off x="4556235" y="1419851"/>
            <a:ext cx="7199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এপর্যন্ত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B5422-0481-44E3-A1E2-D6F38EB12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D9D3B-1902-45F8-B948-892314097E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5714" y="1255363"/>
            <a:ext cx="2212671" cy="41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3C9240-C556-42F4-A42F-7D3C744E6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54" y="4188031"/>
            <a:ext cx="1740889" cy="2173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7BF0E-1074-4201-8838-504BC4B8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6165" y="4197357"/>
            <a:ext cx="1740889" cy="2173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382B2-5DB2-42EA-B293-7B880F12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56" y="4188428"/>
            <a:ext cx="1740889" cy="2173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CDDB8C-2DCA-4904-BDDB-F708AA65B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573" y="4197357"/>
            <a:ext cx="1740889" cy="217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9D725-7887-43D0-B469-C32845C0E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4" y="4203799"/>
            <a:ext cx="1740889" cy="2173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31EC2-8857-4CA9-975F-7AE5618C087A}"/>
              </a:ext>
            </a:extLst>
          </p:cNvPr>
          <p:cNvSpPr txBox="1"/>
          <p:nvPr/>
        </p:nvSpPr>
        <p:spPr>
          <a:xfrm>
            <a:off x="4177861" y="1744377"/>
            <a:ext cx="7577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9CAA7-C903-44B8-AD9E-AF9E1D1B2B66}"/>
              </a:ext>
            </a:extLst>
          </p:cNvPr>
          <p:cNvSpPr txBox="1"/>
          <p:nvPr/>
        </p:nvSpPr>
        <p:spPr>
          <a:xfrm>
            <a:off x="4177861" y="2729934"/>
            <a:ext cx="7577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448380"/>
            <a:ext cx="1724151" cy="116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E18E9-2639-4719-A9A6-1D8FE179C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842" y="384118"/>
            <a:ext cx="5772178" cy="6088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BA42C-CE32-4F11-9055-241E1B5AC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D2F2BA-41E2-47FF-B63D-CDA7B07CA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89" y="384118"/>
            <a:ext cx="5738411" cy="6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B8E3E6-1D28-4DBA-8834-EAB735E24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r="3908" b="11168"/>
          <a:stretch/>
        </p:blipFill>
        <p:spPr>
          <a:xfrm>
            <a:off x="463778" y="491188"/>
            <a:ext cx="11264444" cy="59071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870708-06EE-442E-8A9E-5FB3F2A42B7B}"/>
              </a:ext>
            </a:extLst>
          </p:cNvPr>
          <p:cNvGrpSpPr/>
          <p:nvPr/>
        </p:nvGrpSpPr>
        <p:grpSpPr>
          <a:xfrm>
            <a:off x="4242307" y="1082769"/>
            <a:ext cx="3473537" cy="3332917"/>
            <a:chOff x="4994990" y="897372"/>
            <a:chExt cx="3473537" cy="3332917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DCDCA026-C1E4-49EB-A011-AC751A990AC6}"/>
                </a:ext>
              </a:extLst>
            </p:cNvPr>
            <p:cNvSpPr/>
            <p:nvPr/>
          </p:nvSpPr>
          <p:spPr>
            <a:xfrm rot="3026498">
              <a:off x="4871787" y="2228663"/>
              <a:ext cx="581798" cy="335392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E5EB55-FDB1-48CB-90B9-D1F1A90B24D2}"/>
                </a:ext>
              </a:extLst>
            </p:cNvPr>
            <p:cNvGrpSpPr/>
            <p:nvPr/>
          </p:nvGrpSpPr>
          <p:grpSpPr>
            <a:xfrm>
              <a:off x="6252217" y="897372"/>
              <a:ext cx="2216310" cy="3332917"/>
              <a:chOff x="6252217" y="897372"/>
              <a:chExt cx="2216310" cy="3332917"/>
            </a:xfrm>
          </p:grpSpPr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CE91A4D8-BA3C-422C-95E5-EC03588F5988}"/>
                  </a:ext>
                </a:extLst>
              </p:cNvPr>
              <p:cNvSpPr/>
              <p:nvPr/>
            </p:nvSpPr>
            <p:spPr>
              <a:xfrm rot="19556436">
                <a:off x="6252217" y="3625635"/>
                <a:ext cx="887405" cy="60465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5C83E65F-D921-42CA-AA4E-27A03A4245BF}"/>
                  </a:ext>
                </a:extLst>
              </p:cNvPr>
              <p:cNvSpPr/>
              <p:nvPr/>
            </p:nvSpPr>
            <p:spPr>
              <a:xfrm rot="8595774">
                <a:off x="6800048" y="897372"/>
                <a:ext cx="441176" cy="63801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2A1477C5-5B99-4A0E-9A47-0F2A625469CB}"/>
                  </a:ext>
                </a:extLst>
              </p:cNvPr>
              <p:cNvSpPr/>
              <p:nvPr/>
            </p:nvSpPr>
            <p:spPr>
              <a:xfrm rot="13688411">
                <a:off x="7267068" y="2183809"/>
                <a:ext cx="1318642" cy="108427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4B831DD-5D30-4407-BA68-E0D4EDED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481" y="475422"/>
            <a:ext cx="1248741" cy="8488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A5437D-0C4F-4721-8ED1-63A2B152DF7C}"/>
              </a:ext>
            </a:extLst>
          </p:cNvPr>
          <p:cNvSpPr txBox="1"/>
          <p:nvPr/>
        </p:nvSpPr>
        <p:spPr>
          <a:xfrm>
            <a:off x="7489650" y="899863"/>
            <a:ext cx="3455432" cy="267765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বাসুদেব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বাড়ৈ</a:t>
            </a:r>
            <a:endParaRPr kumimoji="0" lang="bn-I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রি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নৈয়ারবাড়ী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বহুমুখী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উচ্চবিদ্যালয়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কোটালীপাড়া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গোপালগঞ্জ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নম্বর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০১৭২৪০৬০৩৬৬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12A476-82B2-4C2F-A418-1AF0532E3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50" y="1272318"/>
            <a:ext cx="2887406" cy="3004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F6B9E-E64D-45C4-8254-E2F5311A9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88" y="699573"/>
            <a:ext cx="4418808" cy="42105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2B8CEF-D4AB-4015-9105-3FDD68B83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1DF38-11B5-4223-AE48-124CFAFF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15026" r="9413" b="24112"/>
          <a:stretch/>
        </p:blipFill>
        <p:spPr>
          <a:xfrm>
            <a:off x="463777" y="475421"/>
            <a:ext cx="11264446" cy="5907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4F63C-79E9-4C51-B194-9E04A188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09" y="2904567"/>
            <a:ext cx="679129" cy="461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53B2E9-3405-403C-B5D6-6B8345D2E63C}"/>
              </a:ext>
            </a:extLst>
          </p:cNvPr>
          <p:cNvSpPr txBox="1"/>
          <p:nvPr/>
        </p:nvSpPr>
        <p:spPr>
          <a:xfrm>
            <a:off x="2658018" y="3567148"/>
            <a:ext cx="600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কোটালীপাড়া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578B0F-FCCC-4D80-8533-E191770CE7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379279" y="4288721"/>
            <a:ext cx="7348944" cy="2093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A9D92-B2A3-45CD-BC9B-48C6FD430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>
            <a:off x="2421528" y="4288721"/>
            <a:ext cx="7348944" cy="2093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8E620-7231-4DA5-9974-64C71E15ECB1}"/>
              </a:ext>
            </a:extLst>
          </p:cNvPr>
          <p:cNvSpPr txBox="1"/>
          <p:nvPr/>
        </p:nvSpPr>
        <p:spPr>
          <a:xfrm>
            <a:off x="1322017" y="1345339"/>
            <a:ext cx="12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32B15-CC2D-4918-BAC9-4757F61E7942}"/>
              </a:ext>
            </a:extLst>
          </p:cNvPr>
          <p:cNvSpPr txBox="1"/>
          <p:nvPr/>
        </p:nvSpPr>
        <p:spPr>
          <a:xfrm>
            <a:off x="2940610" y="1297255"/>
            <a:ext cx="12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24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D3B2E-2EAD-4CB8-918D-426573CCF1D0}"/>
              </a:ext>
            </a:extLst>
          </p:cNvPr>
          <p:cNvSpPr txBox="1"/>
          <p:nvPr/>
        </p:nvSpPr>
        <p:spPr>
          <a:xfrm>
            <a:off x="4701909" y="1277663"/>
            <a:ext cx="12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প্রগতি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70E8DE-9FB4-4DB6-9816-D0BA94854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16" y="2919315"/>
            <a:ext cx="679129" cy="461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D66866-6B00-4475-B427-DB0215FB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08" y="2875071"/>
            <a:ext cx="67912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0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B6AC8596-3DA7-40EA-95EA-611277F5F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/>
          <a:stretch/>
        </p:blipFill>
        <p:spPr bwMode="auto">
          <a:xfrm>
            <a:off x="9069159" y="5178486"/>
            <a:ext cx="1511840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E5C0F8F2-1184-4BA7-9C8F-6E7AF8C83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/>
          <a:stretch/>
        </p:blipFill>
        <p:spPr bwMode="auto">
          <a:xfrm flipH="1">
            <a:off x="10216383" y="5163738"/>
            <a:ext cx="1511840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75C08DC9-3B0B-412F-B670-6827C3B0E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/>
          <a:stretch/>
        </p:blipFill>
        <p:spPr bwMode="auto">
          <a:xfrm flipH="1">
            <a:off x="4625885" y="5171089"/>
            <a:ext cx="1511840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C6CA3559-B942-4242-AC0C-1819012C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7" y="5171090"/>
            <a:ext cx="4187051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4F63C-79E9-4C51-B194-9E04A188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972" y="475421"/>
            <a:ext cx="1619251" cy="1100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64547-931C-49A2-9D26-E286A04108FB}"/>
              </a:ext>
            </a:extLst>
          </p:cNvPr>
          <p:cNvSpPr txBox="1"/>
          <p:nvPr/>
        </p:nvSpPr>
        <p:spPr>
          <a:xfrm>
            <a:off x="3355511" y="655952"/>
            <a:ext cx="5751926" cy="30162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bn-IN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as-IN" sz="8000" b="1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A46E0-F540-48FD-9BEE-CFA01790F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5" y="459654"/>
            <a:ext cx="1920042" cy="2283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57D35-D40D-4A8D-B98F-7F6B044B3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580335" y="4266223"/>
            <a:ext cx="1962150" cy="233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A6E054-4EC8-452E-8E8A-69B26C115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2" y="4291138"/>
            <a:ext cx="907824" cy="879952"/>
          </a:xfrm>
          <a:prstGeom prst="rect">
            <a:avLst/>
          </a:prstGeom>
        </p:spPr>
      </p:pic>
      <p:pic>
        <p:nvPicPr>
          <p:cNvPr id="9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4F68BF75-7074-4481-B0AB-2F78BDBB4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/>
          <a:stretch/>
        </p:blipFill>
        <p:spPr bwMode="auto">
          <a:xfrm>
            <a:off x="6137725" y="5171089"/>
            <a:ext cx="1511840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n Bangladesh : I remember my childhood memories — Steemit">
            <a:extLst>
              <a:ext uri="{FF2B5EF4-FFF2-40B4-BE49-F238E27FC236}">
                <a16:creationId xmlns:a16="http://schemas.microsoft.com/office/drawing/2014/main" id="{F9153FCC-5ED1-4ABD-A6B5-E232A1920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/>
          <a:stretch/>
        </p:blipFill>
        <p:spPr bwMode="auto">
          <a:xfrm flipH="1">
            <a:off x="7603442" y="5171089"/>
            <a:ext cx="1511840" cy="1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EB7D22-0A19-4184-9D5D-26588469A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FD78E4BF-9741-4445-9267-97D108B57A14}"/>
              </a:ext>
            </a:extLst>
          </p:cNvPr>
          <p:cNvSpPr/>
          <p:nvPr/>
        </p:nvSpPr>
        <p:spPr>
          <a:xfrm>
            <a:off x="3229896" y="513595"/>
            <a:ext cx="5105400" cy="986558"/>
          </a:xfrm>
          <a:prstGeom prst="round1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শিখন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ফল</a:t>
            </a:r>
            <a:endParaRPr kumimoji="0" lang="bn-BD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B8851-B27F-4CF6-9F36-292BEC5B40F5}"/>
              </a:ext>
            </a:extLst>
          </p:cNvPr>
          <p:cNvSpPr txBox="1"/>
          <p:nvPr/>
        </p:nvSpPr>
        <p:spPr>
          <a:xfrm>
            <a:off x="4752050" y="2584484"/>
            <a:ext cx="6371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9FC58-9BF4-4CF9-8C70-900C79F9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75EDA-AA46-4175-89D8-C51D5B99C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4CA77-5AEB-4AB3-AE3C-D981F2CE0E20}"/>
              </a:ext>
            </a:extLst>
          </p:cNvPr>
          <p:cNvSpPr txBox="1"/>
          <p:nvPr/>
        </p:nvSpPr>
        <p:spPr>
          <a:xfrm>
            <a:off x="2961352" y="1938153"/>
            <a:ext cx="4814119" cy="64633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as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/>
                <a:cs typeface="SutonnyMJ" pitchFamily="2" charset="0"/>
              </a:rPr>
              <a:t>শেষে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শিক্ষার্থীরা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…</a:t>
            </a:r>
            <a:endParaRPr kumimoji="0" lang="bn-BD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9FC58-9BF4-4CF9-8C70-900C79F9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DE4E1-6991-410E-9967-BE37958B57ED}"/>
              </a:ext>
            </a:extLst>
          </p:cNvPr>
          <p:cNvSpPr txBox="1"/>
          <p:nvPr/>
        </p:nvSpPr>
        <p:spPr>
          <a:xfrm>
            <a:off x="3288890" y="1760352"/>
            <a:ext cx="843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অব্যয়সূচক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49B96-093B-46A3-8E80-78C38E22476F}"/>
              </a:ext>
            </a:extLst>
          </p:cNvPr>
          <p:cNvSpPr txBox="1"/>
          <p:nvPr/>
        </p:nvSpPr>
        <p:spPr>
          <a:xfrm>
            <a:off x="3670284" y="2832813"/>
            <a:ext cx="789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AB59E-70EE-425F-A31B-E6B2DA331C9F}"/>
              </a:ext>
            </a:extLst>
          </p:cNvPr>
          <p:cNvSpPr txBox="1"/>
          <p:nvPr/>
        </p:nvSpPr>
        <p:spPr>
          <a:xfrm>
            <a:off x="4511346" y="3429000"/>
            <a:ext cx="72168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উপসর্গযোগে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A06EC-82E0-4B45-87BF-0AFC9583DFA0}"/>
              </a:ext>
            </a:extLst>
          </p:cNvPr>
          <p:cNvSpPr txBox="1"/>
          <p:nvPr/>
        </p:nvSpPr>
        <p:spPr>
          <a:xfrm>
            <a:off x="1915297" y="598116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  <a:p>
            <a:pPr marL="1943100" lvl="3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E3722-9D22-4019-82ED-92270B40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9FC58-9BF4-4CF9-8C70-900C79F9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DE4E1-6991-410E-9967-BE37958B57ED}"/>
              </a:ext>
            </a:extLst>
          </p:cNvPr>
          <p:cNvSpPr txBox="1"/>
          <p:nvPr/>
        </p:nvSpPr>
        <p:spPr>
          <a:xfrm>
            <a:off x="3849413" y="1348229"/>
            <a:ext cx="787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অকাজ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B1705-A9FD-41E9-A7B6-891D9F8238F4}"/>
              </a:ext>
            </a:extLst>
          </p:cNvPr>
          <p:cNvSpPr txBox="1"/>
          <p:nvPr/>
        </p:nvSpPr>
        <p:spPr>
          <a:xfrm>
            <a:off x="4086931" y="4575434"/>
            <a:ext cx="7669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F1703-DC2E-4722-B6BF-A410C725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6B9A2-F5D0-4E26-BE18-9A958EA1E421}"/>
              </a:ext>
            </a:extLst>
          </p:cNvPr>
          <p:cNvSpPr txBox="1"/>
          <p:nvPr/>
        </p:nvSpPr>
        <p:spPr>
          <a:xfrm>
            <a:off x="4027981" y="2895465"/>
            <a:ext cx="781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সম্প্রসারিতরূপ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5EA4A-4AF5-41B2-9226-A9637AD654DE}"/>
              </a:ext>
            </a:extLst>
          </p:cNvPr>
          <p:cNvSpPr txBox="1"/>
          <p:nvPr/>
        </p:nvSpPr>
        <p:spPr>
          <a:xfrm>
            <a:off x="2958662" y="475421"/>
            <a:ext cx="627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F317F-877F-46F2-8120-04B5759D8158}"/>
              </a:ext>
            </a:extLst>
          </p:cNvPr>
          <p:cNvSpPr txBox="1"/>
          <p:nvPr/>
        </p:nvSpPr>
        <p:spPr>
          <a:xfrm>
            <a:off x="8213833" y="2256356"/>
            <a:ext cx="337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D2B31-213E-459F-9C0E-39591AACE4F7}"/>
              </a:ext>
            </a:extLst>
          </p:cNvPr>
          <p:cNvSpPr txBox="1"/>
          <p:nvPr/>
        </p:nvSpPr>
        <p:spPr>
          <a:xfrm>
            <a:off x="8213833" y="3931079"/>
            <a:ext cx="337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15538-550C-4D23-B26A-A8BA03DF685F}"/>
              </a:ext>
            </a:extLst>
          </p:cNvPr>
          <p:cNvSpPr txBox="1"/>
          <p:nvPr/>
        </p:nvSpPr>
        <p:spPr>
          <a:xfrm>
            <a:off x="8213833" y="5589816"/>
            <a:ext cx="337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693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9FC58-9BF4-4CF9-8C70-900C79F9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37" y="475421"/>
            <a:ext cx="1330986" cy="904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DE4E1-6991-410E-9967-BE37958B57ED}"/>
              </a:ext>
            </a:extLst>
          </p:cNvPr>
          <p:cNvSpPr txBox="1"/>
          <p:nvPr/>
        </p:nvSpPr>
        <p:spPr>
          <a:xfrm>
            <a:off x="4011562" y="2317353"/>
            <a:ext cx="758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অর্থবাচকতা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501C2-055B-46B0-9E3D-7723D62F4EC9}"/>
              </a:ext>
            </a:extLst>
          </p:cNvPr>
          <p:cNvSpPr txBox="1"/>
          <p:nvPr/>
        </p:nvSpPr>
        <p:spPr>
          <a:xfrm>
            <a:off x="5088194" y="3463430"/>
            <a:ext cx="6504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1657350" lvl="2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657350" lvl="2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657350" lvl="2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D45C1-8476-4AC0-AF62-D708C0D895B2}"/>
              </a:ext>
            </a:extLst>
          </p:cNvPr>
          <p:cNvSpPr txBox="1"/>
          <p:nvPr/>
        </p:nvSpPr>
        <p:spPr>
          <a:xfrm>
            <a:off x="3111909" y="693683"/>
            <a:ext cx="7403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‘অ’ ‘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023AB-0CD9-4C5E-B361-8AF086BD3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17840"/>
            <a:ext cx="3651023" cy="5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541</Words>
  <Application>Microsoft Office PowerPoint</Application>
  <PresentationFormat>Widescreen</PresentationFormat>
  <Paragraphs>136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206</cp:revision>
  <dcterms:created xsi:type="dcterms:W3CDTF">2020-09-17T02:49:31Z</dcterms:created>
  <dcterms:modified xsi:type="dcterms:W3CDTF">2020-10-01T00:41:14Z</dcterms:modified>
</cp:coreProperties>
</file>