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1" r:id="rId2"/>
    <p:sldId id="299" r:id="rId3"/>
    <p:sldId id="283" r:id="rId4"/>
    <p:sldId id="282" r:id="rId5"/>
    <p:sldId id="292" r:id="rId6"/>
    <p:sldId id="297" r:id="rId7"/>
    <p:sldId id="286" r:id="rId8"/>
    <p:sldId id="300" r:id="rId9"/>
    <p:sldId id="293" r:id="rId10"/>
    <p:sldId id="294" r:id="rId11"/>
    <p:sldId id="287" r:id="rId12"/>
    <p:sldId id="289" r:id="rId13"/>
    <p:sldId id="290" r:id="rId14"/>
    <p:sldId id="29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18339" autoAdjust="0"/>
    <p:restoredTop sz="94660"/>
  </p:normalViewPr>
  <p:slideViewPr>
    <p:cSldViewPr>
      <p:cViewPr varScale="1">
        <p:scale>
          <a:sx n="88" d="100"/>
          <a:sy n="88" d="100"/>
        </p:scale>
        <p:origin x="-113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A3A83-184C-46E2-9F72-89518FFABE1B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1EC0C-BF35-46A0-B3BA-8714D5DE69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379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33600" y="152400"/>
            <a:ext cx="4478282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bn-BD" sz="40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D:\20200930_0812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38200"/>
            <a:ext cx="9144000" cy="6019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6325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52400"/>
            <a:ext cx="8382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chemeClr val="accent2"/>
                </a:solidFill>
              </a:rPr>
              <a:t>নতুন</a:t>
            </a:r>
            <a:r>
              <a:rPr lang="en-US" sz="5400" dirty="0" smtClean="0">
                <a:solidFill>
                  <a:schemeClr val="accent2"/>
                </a:solidFill>
              </a:rPr>
              <a:t> </a:t>
            </a:r>
            <a:r>
              <a:rPr lang="en-US" sz="5400" dirty="0" err="1" smtClean="0">
                <a:solidFill>
                  <a:schemeClr val="accent2"/>
                </a:solidFill>
              </a:rPr>
              <a:t>শব্দ</a:t>
            </a:r>
            <a:r>
              <a:rPr lang="en-US" sz="5400" dirty="0" smtClean="0">
                <a:solidFill>
                  <a:schemeClr val="accent2"/>
                </a:solidFill>
              </a:rPr>
              <a:t> ও </a:t>
            </a:r>
            <a:r>
              <a:rPr lang="en-US" sz="5400" dirty="0" err="1" smtClean="0">
                <a:solidFill>
                  <a:schemeClr val="accent2"/>
                </a:solidFill>
              </a:rPr>
              <a:t>অর্থ</a:t>
            </a:r>
            <a:endParaRPr lang="en-US" sz="5400" dirty="0" smtClean="0">
              <a:solidFill>
                <a:schemeClr val="accent2"/>
              </a:solidFill>
            </a:endParaRPr>
          </a:p>
          <a:p>
            <a:endParaRPr lang="en-US" dirty="0" smtClean="0"/>
          </a:p>
          <a:p>
            <a:r>
              <a:rPr lang="en-US" sz="2400" dirty="0" err="1" smtClean="0"/>
              <a:t>ভূসম্পত্তি</a:t>
            </a:r>
            <a:r>
              <a:rPr lang="en-US" sz="2400" dirty="0" smtClean="0"/>
              <a:t>    =     </a:t>
            </a:r>
            <a:r>
              <a:rPr lang="en-US" sz="2400" dirty="0" err="1" smtClean="0"/>
              <a:t>জমিজমা</a:t>
            </a:r>
            <a:r>
              <a:rPr lang="en-US" sz="2400" dirty="0" smtClean="0"/>
              <a:t>।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শোচনীয়</a:t>
            </a:r>
            <a:r>
              <a:rPr lang="en-US" sz="2400" dirty="0" smtClean="0"/>
              <a:t>    =      </a:t>
            </a:r>
            <a:r>
              <a:rPr lang="en-US" sz="2400" dirty="0" err="1" smtClean="0"/>
              <a:t>খুব</a:t>
            </a:r>
            <a:r>
              <a:rPr lang="en-US" sz="2400" dirty="0" smtClean="0"/>
              <a:t> </a:t>
            </a:r>
            <a:r>
              <a:rPr lang="en-US" sz="2400" dirty="0" err="1" smtClean="0"/>
              <a:t>দু</a:t>
            </a:r>
            <a:r>
              <a:rPr lang="bn-BD" sz="2400" dirty="0" smtClean="0"/>
              <a:t>ঃ</a:t>
            </a:r>
            <a:r>
              <a:rPr lang="en-US" sz="2400" dirty="0" err="1" smtClean="0"/>
              <a:t>খজনক</a:t>
            </a:r>
            <a:r>
              <a:rPr lang="en-US" sz="2400" dirty="0" smtClean="0"/>
              <a:t>।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প্রবল</a:t>
            </a:r>
            <a:r>
              <a:rPr lang="en-US" sz="2400" dirty="0" smtClean="0"/>
              <a:t>          =      </a:t>
            </a:r>
            <a:r>
              <a:rPr lang="en-US" sz="2400" dirty="0" err="1" smtClean="0"/>
              <a:t>প্রচ</a:t>
            </a:r>
            <a:r>
              <a:rPr lang="bn-BD" sz="2400" dirty="0" smtClean="0"/>
              <a:t>ণ্ড</a:t>
            </a:r>
            <a:r>
              <a:rPr lang="en-US" sz="2400" dirty="0" smtClean="0"/>
              <a:t>,</a:t>
            </a:r>
            <a:r>
              <a:rPr lang="en-US" sz="2400" dirty="0" err="1" smtClean="0"/>
              <a:t>তীব্র</a:t>
            </a:r>
            <a:r>
              <a:rPr lang="en-US" sz="2400" dirty="0" smtClean="0"/>
              <a:t>।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উৎসর্গ</a:t>
            </a:r>
            <a:r>
              <a:rPr lang="en-US" sz="2400" dirty="0" smtClean="0"/>
              <a:t>       =      </a:t>
            </a:r>
            <a:r>
              <a:rPr lang="en-US" sz="2400" dirty="0" err="1" smtClean="0"/>
              <a:t>কারও</a:t>
            </a:r>
            <a:r>
              <a:rPr lang="en-US" sz="2400" dirty="0" smtClean="0"/>
              <a:t> উ</a:t>
            </a:r>
            <a:r>
              <a:rPr lang="bn-BD" sz="2400" dirty="0" smtClean="0"/>
              <a:t>দ্দেশ্যে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কোনো</a:t>
            </a:r>
            <a:r>
              <a:rPr lang="en-US" sz="2400" dirty="0" smtClean="0"/>
              <a:t> </a:t>
            </a:r>
            <a:r>
              <a:rPr lang="en-US" sz="2400" dirty="0" err="1" smtClean="0"/>
              <a:t>কিছু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দেওয়া</a:t>
            </a:r>
            <a:r>
              <a:rPr lang="en-US" sz="2400" dirty="0" smtClean="0"/>
              <a:t>।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স্বাবলম্বী</a:t>
            </a:r>
            <a:r>
              <a:rPr lang="en-US" sz="2400" dirty="0" smtClean="0"/>
              <a:t>      =      </a:t>
            </a:r>
            <a:r>
              <a:rPr lang="bn-BD" sz="2400" dirty="0" smtClean="0"/>
              <a:t>স্ব-অবলম্বী বা যে নিজেই নিজের অবলম্বন ।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অগ্রদূত</a:t>
            </a:r>
            <a:r>
              <a:rPr lang="en-US" sz="2400" dirty="0" smtClean="0"/>
              <a:t>       =       </a:t>
            </a:r>
            <a:r>
              <a:rPr lang="en-US" sz="2400" dirty="0" err="1" smtClean="0"/>
              <a:t>পথপ্রদর্শক</a:t>
            </a:r>
            <a:r>
              <a:rPr lang="en-US" sz="2400" dirty="0" smtClean="0"/>
              <a:t>।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দ্বিধা</a:t>
            </a:r>
            <a:r>
              <a:rPr lang="en-US" sz="2400" dirty="0" smtClean="0"/>
              <a:t>           =   </a:t>
            </a:r>
            <a:r>
              <a:rPr lang="bn-BD" sz="2400" dirty="0" smtClean="0"/>
              <a:t>দু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ভাগে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বিভক্ত</a:t>
            </a:r>
            <a:r>
              <a:rPr lang="en-US" sz="2400" dirty="0" smtClean="0"/>
              <a:t>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66023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95400" y="381000"/>
            <a:ext cx="7010400" cy="1447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28800" y="685800"/>
            <a:ext cx="541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362200"/>
            <a:ext cx="777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তোমার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এলাকার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মহিয়সী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নারীর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কর্মজগ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পোস্টার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bn-BD" sz="36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830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990600" y="304800"/>
            <a:ext cx="6477000" cy="1752600"/>
          </a:xfrm>
          <a:prstGeom prst="horizontalScroll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362200" y="533400"/>
            <a:ext cx="434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590800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বেগম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রোকেয়ার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পিতার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রোকেয়া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প্রতিষ্ঠা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৩।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সেলিনা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হোসেনের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গ্রন্থগুলো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রোকেয়া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গ্রহণ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851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Arrow 1"/>
          <p:cNvSpPr/>
          <p:nvPr/>
        </p:nvSpPr>
        <p:spPr>
          <a:xfrm>
            <a:off x="1219200" y="0"/>
            <a:ext cx="6324600" cy="2286000"/>
          </a:xfrm>
          <a:prstGeom prst="up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0" y="7620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1242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নারীর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বিস্তারে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বেগম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রোকেয়ার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অবদান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81000" y="3352800"/>
            <a:ext cx="381000" cy="304800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058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20200924_0900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9144000" cy="6477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762000" y="609600"/>
            <a:ext cx="5486400" cy="167640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</a:rPr>
              <a:t>সবাইকে ধন্যবাদ 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566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381000"/>
            <a:ext cx="4572000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i="1" u="sng" dirty="0" err="1" smtClean="0">
                <a:solidFill>
                  <a:schemeClr val="tx1"/>
                </a:solidFill>
              </a:rPr>
              <a:t>পরিচিতি</a:t>
            </a:r>
            <a:r>
              <a:rPr lang="en-US" sz="6600" b="1" i="1" u="sng" dirty="0" smtClean="0">
                <a:solidFill>
                  <a:schemeClr val="tx1"/>
                </a:solidFill>
              </a:rPr>
              <a:t> </a:t>
            </a:r>
            <a:endParaRPr lang="en-US" sz="6600" b="1" i="1" u="sng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2286000"/>
            <a:ext cx="7010400" cy="3200400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</a:rPr>
              <a:t>তাহমিনা পারভীন </a:t>
            </a:r>
          </a:p>
          <a:p>
            <a:pPr algn="ctr"/>
            <a:r>
              <a:rPr lang="bn-BD" sz="3600" dirty="0" smtClean="0">
                <a:solidFill>
                  <a:schemeClr val="tx1"/>
                </a:solidFill>
              </a:rPr>
              <a:t>                          সহকারী শিক্ষক   </a:t>
            </a:r>
          </a:p>
          <a:p>
            <a:pPr algn="ctr"/>
            <a:r>
              <a:rPr lang="bn-BD" sz="3600" dirty="0" smtClean="0">
                <a:solidFill>
                  <a:schemeClr val="tx1"/>
                </a:solidFill>
              </a:rPr>
              <a:t>ভারারুল হারান মামুদ ইসলামিয়া দাখিল মাদ্রাসা ,গাজীপুর ।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828800"/>
            <a:ext cx="7620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শ্রেণি  :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সপ্তম</a:t>
            </a:r>
            <a:endParaRPr lang="bn-BD" sz="3600" dirty="0" smtClean="0">
              <a:solidFill>
                <a:schemeClr val="accent5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বিষয়  :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সপ্তবর্ণা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শিরোনা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রোকেয়া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সাখাওয়াত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3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সময়  :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৫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০ মিনিট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তারিখ :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০৬/১০/২০২০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57200"/>
            <a:ext cx="899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6000" u="sng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6000" u="sng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93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09800" y="381000"/>
            <a:ext cx="4495800" cy="4876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257800"/>
            <a:ext cx="9144000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</a:rPr>
              <a:t>বলতো দেখি এটি কার ছবি ? 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32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0"/>
            <a:ext cx="51054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800" dirty="0" smtClean="0">
              <a:solidFill>
                <a:schemeClr val="tx1"/>
              </a:solidFill>
            </a:endParaRPr>
          </a:p>
          <a:p>
            <a:pPr algn="ctr"/>
            <a:endParaRPr lang="bn-BD" sz="4800" dirty="0" smtClean="0">
              <a:solidFill>
                <a:schemeClr val="tx1"/>
              </a:solidFill>
            </a:endParaRPr>
          </a:p>
          <a:p>
            <a:pPr algn="ctr"/>
            <a:r>
              <a:rPr lang="bn-BD" sz="4800" dirty="0" smtClean="0">
                <a:solidFill>
                  <a:schemeClr val="tx1"/>
                </a:solidFill>
              </a:rPr>
              <a:t>পাঠ শিরোনাম</a:t>
            </a:r>
          </a:p>
          <a:p>
            <a:pPr algn="ctr"/>
            <a:r>
              <a:rPr lang="bn-BD" sz="4800" dirty="0" smtClean="0">
                <a:solidFill>
                  <a:schemeClr val="tx1"/>
                </a:solidFill>
              </a:rPr>
              <a:t>  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76200" y="1371600"/>
            <a:ext cx="8610600" cy="4648200"/>
          </a:xfrm>
          <a:prstGeom prst="horizontalScroll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62200" y="2209800"/>
            <a:ext cx="6324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          </a:t>
            </a:r>
            <a:endParaRPr lang="bn-BD" sz="4800" dirty="0" smtClean="0"/>
          </a:p>
          <a:p>
            <a:r>
              <a:rPr lang="bn-BD" sz="4800" dirty="0" smtClean="0">
                <a:solidFill>
                  <a:srgbClr val="92D050"/>
                </a:solidFill>
              </a:rPr>
              <a:t>                 </a:t>
            </a:r>
            <a:r>
              <a:rPr lang="en-US" sz="4000" dirty="0" err="1" smtClean="0">
                <a:solidFill>
                  <a:srgbClr val="92D050"/>
                </a:solidFill>
              </a:rPr>
              <a:t>সেলিনা</a:t>
            </a:r>
            <a:r>
              <a:rPr lang="en-US" sz="4000" dirty="0" smtClean="0">
                <a:solidFill>
                  <a:srgbClr val="92D050"/>
                </a:solidFill>
              </a:rPr>
              <a:t> </a:t>
            </a:r>
            <a:r>
              <a:rPr lang="en-US" sz="4000" dirty="0" err="1" smtClean="0">
                <a:solidFill>
                  <a:srgbClr val="92D050"/>
                </a:solidFill>
              </a:rPr>
              <a:t>হোসেন</a:t>
            </a:r>
            <a:endParaRPr lang="en-US" sz="4000" dirty="0">
              <a:solidFill>
                <a:srgbClr val="92D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2362200"/>
            <a:ext cx="784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রোকেয়া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সাখাওয়াত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973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7621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47800" y="228600"/>
            <a:ext cx="4343400" cy="1143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381000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শিখনফল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6764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 পাঠ শেষে শিক্ষার্থীরা-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018" y="2438400"/>
            <a:ext cx="8839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রোকেয়ার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সংক্ষিপ্ত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রোকেয়ার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প্রকাশিত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বলতে পারবে</a:t>
            </a: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 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364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562600" y="0"/>
            <a:ext cx="3581400" cy="114300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</a:rPr>
              <a:t>১৪ই জুন,১৯৪৭</a:t>
            </a:r>
          </a:p>
          <a:p>
            <a:pPr algn="ctr"/>
            <a:r>
              <a:rPr lang="bn-BD" sz="3200" dirty="0" smtClean="0">
                <a:solidFill>
                  <a:schemeClr val="tx1"/>
                </a:solidFill>
              </a:rPr>
              <a:t> রাজশাহী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505200" y="1143000"/>
            <a:ext cx="3200400" cy="1981200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</a:rPr>
              <a:t>সেলিনা হোসেন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3124200"/>
            <a:ext cx="4419600" cy="190500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400" dirty="0" smtClean="0">
                <a:solidFill>
                  <a:schemeClr val="tx1"/>
                </a:solidFill>
              </a:rPr>
              <a:t>মাধ্যমিকঃপি এন গার্লস হাইস্কুল </a:t>
            </a:r>
          </a:p>
          <a:p>
            <a:r>
              <a:rPr lang="bn-BD" sz="2400" dirty="0" smtClean="0">
                <a:solidFill>
                  <a:schemeClr val="tx1"/>
                </a:solidFill>
              </a:rPr>
              <a:t>উচ্চ মাধ্যমিকঃ মহিলা কলেজ ,রাজশাহী</a:t>
            </a:r>
          </a:p>
          <a:p>
            <a:r>
              <a:rPr lang="bn-BD" sz="2400" dirty="0" smtClean="0">
                <a:solidFill>
                  <a:schemeClr val="tx1"/>
                </a:solidFill>
              </a:rPr>
              <a:t>স্নাতক সম্মানঃ রাজশাহী বিশ্ববিদ্যালয়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14400"/>
            <a:ext cx="3505200" cy="411480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400" dirty="0" smtClean="0">
                <a:solidFill>
                  <a:schemeClr val="tx1"/>
                </a:solidFill>
              </a:rPr>
              <a:t>উল্লেখযোগ্য সাহিত্যকর্মঃ</a:t>
            </a:r>
          </a:p>
          <a:p>
            <a:r>
              <a:rPr lang="bn-BD" sz="2400" dirty="0" smtClean="0">
                <a:solidFill>
                  <a:schemeClr val="tx1"/>
                </a:solidFill>
              </a:rPr>
              <a:t>জলোচ্ছ্বাস,হাঙ্গর নদী,মগ্ন চৈতন্যে শিস, পোকামাকড়ের ঘরবসতি,নিরন্তর ঘণ্টাধ্বনি ইত্যাদি ।</a:t>
            </a:r>
          </a:p>
          <a:p>
            <a:r>
              <a:rPr lang="bn-BD" sz="2400" dirty="0" smtClean="0">
                <a:solidFill>
                  <a:schemeClr val="tx1"/>
                </a:solidFill>
              </a:rPr>
              <a:t>শিশু কিশোর উপযোগী বইঃ সাগর,কাকতাড়ুয়া,চাঁদের বুড়ির পান্তা ইলিশ ।  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</a:rPr>
              <a:t>পুরস্কার ও সম্মাননাঃবাংলা একাডেমি পুরস্কার , আলাওল সাহিত্য পুরস্কার ,ফিলিপস সাহিত্য পুরস্কার ।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5105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</a:rPr>
              <a:t>লেখক পরিচিতি 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0" y="1219200"/>
            <a:ext cx="2438400" cy="16199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828800" y="116982"/>
            <a:ext cx="2978239" cy="216901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578439" y="2322489"/>
            <a:ext cx="2812961" cy="255431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0" y="2247363"/>
            <a:ext cx="2362200" cy="2590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447800" y="4571999"/>
            <a:ext cx="3657600" cy="21336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92439" y="545518"/>
            <a:ext cx="228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রোকেয়া</a:t>
            </a:r>
            <a:r>
              <a:rPr lang="en-US" dirty="0" smtClean="0"/>
              <a:t> </a:t>
            </a:r>
            <a:r>
              <a:rPr lang="en-US" dirty="0" err="1" smtClean="0"/>
              <a:t>ভগলপুরে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স্বামীর</a:t>
            </a:r>
            <a:r>
              <a:rPr lang="en-US" dirty="0" smtClean="0"/>
              <a:t> </a:t>
            </a:r>
            <a:r>
              <a:rPr lang="en-US" dirty="0" err="1" smtClean="0"/>
              <a:t>নামে</a:t>
            </a:r>
            <a:r>
              <a:rPr lang="en-US" dirty="0" smtClean="0"/>
              <a:t> </a:t>
            </a:r>
            <a:r>
              <a:rPr lang="en-US" dirty="0" err="1" smtClean="0"/>
              <a:t>সাখাওয়াত</a:t>
            </a:r>
            <a:r>
              <a:rPr lang="en-US" dirty="0" smtClean="0"/>
              <a:t> </a:t>
            </a:r>
            <a:r>
              <a:rPr lang="en-US" dirty="0" err="1" smtClean="0"/>
              <a:t>মেমোরিয়াল</a:t>
            </a:r>
            <a:r>
              <a:rPr lang="en-US" dirty="0" smtClean="0"/>
              <a:t> </a:t>
            </a:r>
            <a:r>
              <a:rPr lang="en-US" dirty="0" err="1" smtClean="0"/>
              <a:t>গার্লস</a:t>
            </a:r>
            <a:r>
              <a:rPr lang="en-US" dirty="0" smtClean="0"/>
              <a:t>  </a:t>
            </a:r>
            <a:r>
              <a:rPr lang="en-US" dirty="0" err="1" smtClean="0"/>
              <a:t>স্কুল</a:t>
            </a:r>
            <a:r>
              <a:rPr lang="en-US" dirty="0" smtClean="0"/>
              <a:t> </a:t>
            </a:r>
            <a:r>
              <a:rPr lang="en-US" dirty="0" err="1" smtClean="0"/>
              <a:t>প্রতিষ্ঠা</a:t>
            </a:r>
            <a:r>
              <a:rPr lang="en-US" dirty="0" smtClean="0"/>
              <a:t> </a:t>
            </a:r>
            <a:r>
              <a:rPr lang="en-US" dirty="0" err="1" smtClean="0"/>
              <a:t>করেন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2743200"/>
            <a:ext cx="2209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১৯১৫ </a:t>
            </a:r>
            <a:r>
              <a:rPr lang="en-US" dirty="0" err="1" smtClean="0"/>
              <a:t>সালে</a:t>
            </a:r>
            <a:r>
              <a:rPr lang="en-US" dirty="0" smtClean="0"/>
              <a:t> </a:t>
            </a:r>
            <a:r>
              <a:rPr lang="en-US" dirty="0" err="1" smtClean="0"/>
              <a:t>তিনি</a:t>
            </a:r>
            <a:r>
              <a:rPr lang="en-US" dirty="0" smtClean="0"/>
              <a:t> </a:t>
            </a:r>
            <a:r>
              <a:rPr lang="en-US" dirty="0" err="1" smtClean="0"/>
              <a:t>আঞ্জুমান</a:t>
            </a:r>
            <a:r>
              <a:rPr lang="en-US" dirty="0" smtClean="0"/>
              <a:t>  </a:t>
            </a:r>
            <a:r>
              <a:rPr lang="en-US" dirty="0" smtClean="0"/>
              <a:t> </a:t>
            </a:r>
            <a:r>
              <a:rPr lang="en-US" dirty="0" err="1" smtClean="0"/>
              <a:t>খাওফাতিনে</a:t>
            </a:r>
            <a:r>
              <a:rPr lang="en-US" dirty="0" smtClean="0"/>
              <a:t> </a:t>
            </a:r>
            <a:r>
              <a:rPr lang="en-US" dirty="0" err="1" smtClean="0"/>
              <a:t>ইসলাম</a:t>
            </a:r>
            <a:r>
              <a:rPr lang="en-US" dirty="0" smtClean="0"/>
              <a:t> </a:t>
            </a:r>
            <a:r>
              <a:rPr lang="en-US" dirty="0" err="1" smtClean="0"/>
              <a:t>নামে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মহিলা</a:t>
            </a:r>
            <a:r>
              <a:rPr lang="en-US" dirty="0" smtClean="0"/>
              <a:t> </a:t>
            </a:r>
            <a:r>
              <a:rPr lang="en-US" dirty="0" err="1" smtClean="0"/>
              <a:t>সংগঠন</a:t>
            </a:r>
            <a:r>
              <a:rPr lang="en-US" dirty="0" smtClean="0"/>
              <a:t> </a:t>
            </a:r>
            <a:r>
              <a:rPr lang="en-US" dirty="0" err="1" smtClean="0"/>
              <a:t>প্রতিষ্ঠা</a:t>
            </a:r>
            <a:r>
              <a:rPr lang="en-US" dirty="0" smtClean="0"/>
              <a:t> </a:t>
            </a:r>
            <a:r>
              <a:rPr lang="en-US" dirty="0" err="1" smtClean="0"/>
              <a:t>করেন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00200" y="4838163"/>
            <a:ext cx="365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     </a:t>
            </a:r>
            <a:r>
              <a:rPr lang="en-US" dirty="0" err="1" smtClean="0"/>
              <a:t>রোকেয়ার</a:t>
            </a:r>
            <a:r>
              <a:rPr lang="en-US" dirty="0" smtClean="0"/>
              <a:t> </a:t>
            </a:r>
            <a:r>
              <a:rPr lang="en-US" dirty="0" err="1" smtClean="0"/>
              <a:t>প্রকাশিত</a:t>
            </a:r>
            <a:r>
              <a:rPr lang="en-US" dirty="0" smtClean="0"/>
              <a:t> </a:t>
            </a:r>
            <a:r>
              <a:rPr lang="en-US" dirty="0" err="1" smtClean="0"/>
              <a:t>বই</a:t>
            </a:r>
            <a:r>
              <a:rPr lang="en-US" dirty="0" smtClean="0"/>
              <a:t> ৫টি-</a:t>
            </a:r>
          </a:p>
          <a:p>
            <a:pPr algn="just"/>
            <a:r>
              <a:rPr lang="en-US" dirty="0" smtClean="0"/>
              <a:t>    </a:t>
            </a:r>
            <a:r>
              <a:rPr lang="en-US" dirty="0" err="1" smtClean="0"/>
              <a:t>মতিচুর</a:t>
            </a:r>
            <a:r>
              <a:rPr lang="en-US" dirty="0" smtClean="0"/>
              <a:t> ১ম </a:t>
            </a:r>
            <a:r>
              <a:rPr lang="en-US" dirty="0" err="1" smtClean="0"/>
              <a:t>খন্ড</a:t>
            </a:r>
            <a:r>
              <a:rPr lang="en-US" dirty="0" smtClean="0"/>
              <a:t>(১৯০৪),</a:t>
            </a:r>
          </a:p>
          <a:p>
            <a:pPr algn="just"/>
            <a:r>
              <a:rPr lang="en-US" dirty="0" smtClean="0"/>
              <a:t>    </a:t>
            </a:r>
            <a:r>
              <a:rPr lang="en-US" dirty="0" err="1" smtClean="0"/>
              <a:t>সুলতানাজ</a:t>
            </a:r>
            <a:r>
              <a:rPr lang="en-US" dirty="0" smtClean="0"/>
              <a:t> </a:t>
            </a:r>
            <a:r>
              <a:rPr lang="en-US" dirty="0" err="1" smtClean="0"/>
              <a:t>ড্রীম</a:t>
            </a:r>
            <a:r>
              <a:rPr lang="en-US" dirty="0" smtClean="0"/>
              <a:t>,</a:t>
            </a:r>
          </a:p>
          <a:p>
            <a:pPr algn="just"/>
            <a:r>
              <a:rPr lang="en-US" dirty="0" smtClean="0"/>
              <a:t>    </a:t>
            </a:r>
            <a:r>
              <a:rPr lang="en-US" dirty="0" err="1" smtClean="0"/>
              <a:t>মতিচুর</a:t>
            </a:r>
            <a:r>
              <a:rPr lang="en-US" dirty="0" smtClean="0"/>
              <a:t> ২য় </a:t>
            </a:r>
            <a:r>
              <a:rPr lang="en-US" dirty="0" err="1" smtClean="0"/>
              <a:t>খন্ড</a:t>
            </a:r>
            <a:r>
              <a:rPr lang="en-US" dirty="0" smtClean="0"/>
              <a:t>,</a:t>
            </a:r>
          </a:p>
          <a:p>
            <a:pPr algn="just"/>
            <a:r>
              <a:rPr lang="en-US" dirty="0" smtClean="0"/>
              <a:t>    </a:t>
            </a:r>
            <a:r>
              <a:rPr lang="en-US" dirty="0" err="1" smtClean="0"/>
              <a:t>পদ্মরাগএবং</a:t>
            </a:r>
            <a:r>
              <a:rPr lang="en-US" dirty="0" smtClean="0"/>
              <a:t> </a:t>
            </a:r>
            <a:r>
              <a:rPr lang="en-US" dirty="0" err="1" smtClean="0"/>
              <a:t>অবরোধবাসিনী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0500" y="2895599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রোকেয়া</a:t>
            </a:r>
            <a:r>
              <a:rPr lang="en-US" dirty="0" smtClean="0"/>
              <a:t> ১৯৩২ </a:t>
            </a:r>
            <a:r>
              <a:rPr lang="en-US" dirty="0" err="1" smtClean="0"/>
              <a:t>সালে</a:t>
            </a:r>
            <a:r>
              <a:rPr lang="en-US" dirty="0" smtClean="0"/>
              <a:t> ৯ </a:t>
            </a:r>
            <a:r>
              <a:rPr lang="en-US" dirty="0" err="1" smtClean="0"/>
              <a:t>ডিসেম্বর</a:t>
            </a:r>
            <a:r>
              <a:rPr lang="en-US" dirty="0" smtClean="0"/>
              <a:t> </a:t>
            </a:r>
            <a:r>
              <a:rPr lang="en-US" dirty="0" err="1" smtClean="0"/>
              <a:t>কলকাতায়</a:t>
            </a:r>
            <a:r>
              <a:rPr lang="en-US" dirty="0" smtClean="0"/>
              <a:t> </a:t>
            </a:r>
            <a:r>
              <a:rPr lang="en-US" dirty="0" err="1" smtClean="0"/>
              <a:t>মৃত্যূবরণ</a:t>
            </a:r>
            <a:r>
              <a:rPr lang="en-US" dirty="0" smtClean="0"/>
              <a:t> </a:t>
            </a:r>
            <a:r>
              <a:rPr lang="en-US" dirty="0" err="1" smtClean="0"/>
              <a:t>করেন</a:t>
            </a:r>
            <a:r>
              <a:rPr lang="en-US" dirty="0" smtClean="0"/>
              <a:t>।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26271" y="2322490"/>
            <a:ext cx="1971675" cy="200239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9200" y="116983"/>
            <a:ext cx="3886200" cy="1788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6124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320</Words>
  <Application>Microsoft Office PowerPoint</Application>
  <PresentationFormat>On-screen Show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DELL</cp:lastModifiedBy>
  <cp:revision>73</cp:revision>
  <dcterms:created xsi:type="dcterms:W3CDTF">2006-08-16T00:00:00Z</dcterms:created>
  <dcterms:modified xsi:type="dcterms:W3CDTF">2020-10-06T14:25:03Z</dcterms:modified>
</cp:coreProperties>
</file>