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প্রয়োজনে পাঠ সংশ্লিষ্ট  ভিডিও বা অন্য ছবি প্রয়োগ করতে পারেন ।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এই স্লাইডটিতে প্রশ্নএভাবে না করে অন্যভাবে মূল্যায়ন করতে পারেন 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F0B7-0EE8-45CD-8DEB-E189174D03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প্রয়োজনে পাঠ সংশ্লিষ্ট  ভিডিও বা অন্য ছবি প্রয়োগ করতে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এই স্লাইডটি শ্রেণি  শিক্ষক প্রয়োজনে  নিজের মত করে সাজাতে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কিছু সময় নিয়ে শিক্ষার্থীর উমুক্ত প্রশ্ন করে জানার চেষ্টা করতে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এখানে ইমেজ ব্যবহার করা হয়েছে কারণ শিক্ষার্থী ইমেজ দেখে সহজেই উত্তর খুঁজে পাবে 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কিছু সময় নিয়ে শিক্ষার্থীর উমুক্ত প্রশ্ন করে জানার চেষ্টা করতে পারেন এবং </a:t>
            </a:r>
            <a:r>
              <a:rPr lang="bn-BD" sz="2000" baseline="0" dirty="0" smtClean="0">
                <a:latin typeface="+mn-lt"/>
                <a:cs typeface="+mn-cs"/>
              </a:rPr>
              <a:t> ভিন্ন কৌশল প্রয়োগ করতে পাড়েন 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এখানে ইমেজ ব্যবহার করা হয়েছে কারণ শিক্ষার্থী ইমেজ দেখে সহজেই উত্তর খুঁজে পাবে 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এই স্লাইডটিতে প্রশ্ন এভাবে না করে অন্যভাবে মূল্যায়ন করতে পারেন 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F0B7-0EE8-45CD-8DEB-E189174D03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2637" y="769526"/>
            <a:ext cx="10222173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123" y="254037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33" y="254037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7" name="Group 16"/>
          <p:cNvGrpSpPr/>
          <p:nvPr/>
        </p:nvGrpSpPr>
        <p:grpSpPr>
          <a:xfrm>
            <a:off x="218356" y="136478"/>
            <a:ext cx="11750731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5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rd-Drive-Working-806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331" y="1326108"/>
            <a:ext cx="3429000" cy="3756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8426" y="297637"/>
            <a:ext cx="9676264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বলতে পার নিচের চিত্রটির নাম কী 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968" y="298334"/>
            <a:ext cx="10613561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এটা হার্ড ড্রাইভ ডিস্ক বা স্টোরেজ ডিভাইস 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6273" y="5245665"/>
            <a:ext cx="5909491" cy="13542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হার্ড ড্রাইভ ডিস্ক কী ?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296" y="5392065"/>
            <a:ext cx="1108230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হার্ড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ড্রাইভ ডিস্ক একটা স্টোরেজ ডিভাইস । এটা কম্পিউটারের সাথে পাকাপাকি লাগানো থাকে।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ড্রাইভে যে তথ্য জমা থাকে তা কখনও মুছে যায় না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600" y="4700584"/>
            <a:ext cx="11022997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হার্ড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ড্রাইভের ডিস্কটি প্রতি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মিনিটে কত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বার ঘোরে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/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600" y="4893923"/>
            <a:ext cx="10977660" cy="16312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dirty="0"/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প্রতি মিনিটে ৫৪০০ থেকে ৭২০০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বার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2004" y="122830"/>
            <a:ext cx="11737083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4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4"/>
          <p:cNvSpPr/>
          <p:nvPr/>
        </p:nvSpPr>
        <p:spPr>
          <a:xfrm>
            <a:off x="4973923" y="352694"/>
            <a:ext cx="2258993" cy="831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70061" y="1183643"/>
            <a:ext cx="8925636" cy="5314794"/>
            <a:chOff x="1419367" y="1247817"/>
            <a:chExt cx="8925636" cy="5314794"/>
          </a:xfrm>
        </p:grpSpPr>
        <p:grpSp>
          <p:nvGrpSpPr>
            <p:cNvPr id="31" name="Group 30"/>
            <p:cNvGrpSpPr/>
            <p:nvPr/>
          </p:nvGrpSpPr>
          <p:grpSpPr>
            <a:xfrm>
              <a:off x="1419367" y="1247817"/>
              <a:ext cx="8925636" cy="5314794"/>
              <a:chOff x="1760561" y="780017"/>
              <a:chExt cx="8802809" cy="576529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760561" y="1214651"/>
                <a:ext cx="8802809" cy="5067867"/>
              </a:xfrm>
              <a:prstGeom prst="rect">
                <a:avLst/>
              </a:prstGeom>
              <a:noFill/>
            </p:spPr>
          </p:sp>
          <p:sp>
            <p:nvSpPr>
              <p:cNvPr id="33" name="Freeform 32"/>
              <p:cNvSpPr/>
              <p:nvPr/>
            </p:nvSpPr>
            <p:spPr>
              <a:xfrm>
                <a:off x="5232470" y="2447355"/>
                <a:ext cx="2149776" cy="2295843"/>
              </a:xfrm>
              <a:custGeom>
                <a:avLst/>
                <a:gdLst>
                  <a:gd name="connsiteX0" fmla="*/ 0 w 2149776"/>
                  <a:gd name="connsiteY0" fmla="*/ 1016526 h 2033052"/>
                  <a:gd name="connsiteX1" fmla="*/ 1074888 w 2149776"/>
                  <a:gd name="connsiteY1" fmla="*/ 0 h 2033052"/>
                  <a:gd name="connsiteX2" fmla="*/ 2149776 w 2149776"/>
                  <a:gd name="connsiteY2" fmla="*/ 1016526 h 2033052"/>
                  <a:gd name="connsiteX3" fmla="*/ 1074888 w 2149776"/>
                  <a:gd name="connsiteY3" fmla="*/ 2033052 h 2033052"/>
                  <a:gd name="connsiteX4" fmla="*/ 0 w 2149776"/>
                  <a:gd name="connsiteY4" fmla="*/ 1016526 h 203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9776" h="2033052">
                    <a:moveTo>
                      <a:pt x="0" y="1016526"/>
                    </a:moveTo>
                    <a:cubicBezTo>
                      <a:pt x="0" y="455114"/>
                      <a:pt x="481244" y="0"/>
                      <a:pt x="1074888" y="0"/>
                    </a:cubicBezTo>
                    <a:cubicBezTo>
                      <a:pt x="1668532" y="0"/>
                      <a:pt x="2149776" y="455114"/>
                      <a:pt x="2149776" y="1016526"/>
                    </a:cubicBezTo>
                    <a:cubicBezTo>
                      <a:pt x="2149776" y="1577938"/>
                      <a:pt x="1668532" y="2033052"/>
                      <a:pt x="1074888" y="2033052"/>
                    </a:cubicBezTo>
                    <a:cubicBezTo>
                      <a:pt x="481244" y="2033052"/>
                      <a:pt x="0" y="1577938"/>
                      <a:pt x="0" y="1016526"/>
                    </a:cubicBez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5715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0862" tIns="323769" rIns="340862" bIns="323769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6913181">
                <a:off x="6175251" y="2600474"/>
                <a:ext cx="102607" cy="28515"/>
              </a:xfrm>
              <a:custGeom>
                <a:avLst/>
                <a:gdLst>
                  <a:gd name="connsiteX0" fmla="*/ 0 w 102607"/>
                  <a:gd name="connsiteY0" fmla="*/ 14257 h 28515"/>
                  <a:gd name="connsiteX1" fmla="*/ 102607 w 102607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07" h="28515">
                    <a:moveTo>
                      <a:pt x="102607" y="14258"/>
                    </a:moveTo>
                    <a:lnTo>
                      <a:pt x="0" y="14258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438" tIns="11692" rIns="61438" bIns="1169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643494" y="780017"/>
                <a:ext cx="3210557" cy="1394545"/>
              </a:xfrm>
              <a:custGeom>
                <a:avLst/>
                <a:gdLst>
                  <a:gd name="connsiteX0" fmla="*/ 0 w 3549482"/>
                  <a:gd name="connsiteY0" fmla="*/ 697273 h 1394545"/>
                  <a:gd name="connsiteX1" fmla="*/ 1774741 w 3549482"/>
                  <a:gd name="connsiteY1" fmla="*/ 0 h 1394545"/>
                  <a:gd name="connsiteX2" fmla="*/ 3549482 w 3549482"/>
                  <a:gd name="connsiteY2" fmla="*/ 697273 h 1394545"/>
                  <a:gd name="connsiteX3" fmla="*/ 1774741 w 3549482"/>
                  <a:gd name="connsiteY3" fmla="*/ 1394546 h 1394545"/>
                  <a:gd name="connsiteX4" fmla="*/ 0 w 3549482"/>
                  <a:gd name="connsiteY4" fmla="*/ 697273 h 13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482" h="1394545">
                    <a:moveTo>
                      <a:pt x="0" y="697273"/>
                    </a:moveTo>
                    <a:cubicBezTo>
                      <a:pt x="0" y="312180"/>
                      <a:pt x="794579" y="0"/>
                      <a:pt x="1774741" y="0"/>
                    </a:cubicBezTo>
                    <a:cubicBezTo>
                      <a:pt x="2754903" y="0"/>
                      <a:pt x="3549482" y="312180"/>
                      <a:pt x="3549482" y="697273"/>
                    </a:cubicBezTo>
                    <a:cubicBezTo>
                      <a:pt x="3549482" y="1082366"/>
                      <a:pt x="2754903" y="1394546"/>
                      <a:pt x="1774741" y="1394546"/>
                    </a:cubicBezTo>
                    <a:cubicBezTo>
                      <a:pt x="794579" y="1394546"/>
                      <a:pt x="0" y="1082366"/>
                      <a:pt x="0" y="697273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7590" tIns="222006" rIns="537590" bIns="22200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এটা স্থায়ী স্মৃতি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1497148">
                <a:off x="7327806" y="3631546"/>
                <a:ext cx="287478" cy="28515"/>
              </a:xfrm>
              <a:custGeom>
                <a:avLst/>
                <a:gdLst>
                  <a:gd name="connsiteX0" fmla="*/ 0 w 287478"/>
                  <a:gd name="connsiteY0" fmla="*/ 14257 h 28515"/>
                  <a:gd name="connsiteX1" fmla="*/ 287478 w 287478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478" h="28515">
                    <a:moveTo>
                      <a:pt x="0" y="14257"/>
                    </a:moveTo>
                    <a:lnTo>
                      <a:pt x="287478" y="1425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251" tIns="7070" rIns="149253" bIns="7071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7613190" y="2826269"/>
                <a:ext cx="2950180" cy="1547053"/>
              </a:xfrm>
              <a:custGeom>
                <a:avLst/>
                <a:gdLst>
                  <a:gd name="connsiteX0" fmla="*/ 0 w 2791253"/>
                  <a:gd name="connsiteY0" fmla="*/ 773527 h 1547053"/>
                  <a:gd name="connsiteX1" fmla="*/ 1395627 w 2791253"/>
                  <a:gd name="connsiteY1" fmla="*/ 0 h 1547053"/>
                  <a:gd name="connsiteX2" fmla="*/ 2791254 w 2791253"/>
                  <a:gd name="connsiteY2" fmla="*/ 773527 h 1547053"/>
                  <a:gd name="connsiteX3" fmla="*/ 1395627 w 2791253"/>
                  <a:gd name="connsiteY3" fmla="*/ 1547054 h 1547053"/>
                  <a:gd name="connsiteX4" fmla="*/ 0 w 2791253"/>
                  <a:gd name="connsiteY4" fmla="*/ 773527 h 154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1253" h="1547053">
                    <a:moveTo>
                      <a:pt x="0" y="773527"/>
                    </a:moveTo>
                    <a:cubicBezTo>
                      <a:pt x="0" y="346320"/>
                      <a:pt x="624843" y="0"/>
                      <a:pt x="1395627" y="0"/>
                    </a:cubicBezTo>
                    <a:cubicBezTo>
                      <a:pt x="2166411" y="0"/>
                      <a:pt x="2791254" y="346320"/>
                      <a:pt x="2791254" y="773527"/>
                    </a:cubicBezTo>
                    <a:cubicBezTo>
                      <a:pt x="2791254" y="1200734"/>
                      <a:pt x="2166411" y="1547054"/>
                      <a:pt x="1395627" y="1547054"/>
                    </a:cubicBezTo>
                    <a:cubicBezTo>
                      <a:pt x="624843" y="1547054"/>
                      <a:pt x="0" y="1200734"/>
                      <a:pt x="0" y="773527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550" tIns="244341" rIns="426550" bIns="24434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কোন তথ্য মুছে য়ায় না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21764">
                <a:off x="6226087" y="4663375"/>
                <a:ext cx="42263" cy="28515"/>
              </a:xfrm>
              <a:custGeom>
                <a:avLst/>
                <a:gdLst>
                  <a:gd name="connsiteX0" fmla="*/ 0 w 42263"/>
                  <a:gd name="connsiteY0" fmla="*/ 14257 h 28515"/>
                  <a:gd name="connsiteX1" fmla="*/ 42263 w 42263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263" h="28515">
                    <a:moveTo>
                      <a:pt x="0" y="14257"/>
                    </a:moveTo>
                    <a:lnTo>
                      <a:pt x="42263" y="1425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774" tIns="13201" rIns="32775" bIns="1320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872317" y="4885451"/>
                <a:ext cx="3210557" cy="1659858"/>
              </a:xfrm>
              <a:custGeom>
                <a:avLst/>
                <a:gdLst>
                  <a:gd name="connsiteX0" fmla="*/ 0 w 3767714"/>
                  <a:gd name="connsiteY0" fmla="*/ 829929 h 1659858"/>
                  <a:gd name="connsiteX1" fmla="*/ 1883857 w 3767714"/>
                  <a:gd name="connsiteY1" fmla="*/ 0 h 1659858"/>
                  <a:gd name="connsiteX2" fmla="*/ 3767714 w 3767714"/>
                  <a:gd name="connsiteY2" fmla="*/ 829929 h 1659858"/>
                  <a:gd name="connsiteX3" fmla="*/ 1883857 w 3767714"/>
                  <a:gd name="connsiteY3" fmla="*/ 1659858 h 1659858"/>
                  <a:gd name="connsiteX4" fmla="*/ 0 w 3767714"/>
                  <a:gd name="connsiteY4" fmla="*/ 829929 h 165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714" h="1659858">
                    <a:moveTo>
                      <a:pt x="0" y="829929"/>
                    </a:moveTo>
                    <a:cubicBezTo>
                      <a:pt x="0" y="371572"/>
                      <a:pt x="843432" y="0"/>
                      <a:pt x="1883857" y="0"/>
                    </a:cubicBezTo>
                    <a:cubicBezTo>
                      <a:pt x="2924282" y="0"/>
                      <a:pt x="3767714" y="371572"/>
                      <a:pt x="3767714" y="829929"/>
                    </a:cubicBezTo>
                    <a:cubicBezTo>
                      <a:pt x="3767714" y="1288286"/>
                      <a:pt x="2924282" y="1659858"/>
                      <a:pt x="1883857" y="1659858"/>
                    </a:cubicBezTo>
                    <a:cubicBezTo>
                      <a:pt x="843432" y="1659858"/>
                      <a:pt x="0" y="1288286"/>
                      <a:pt x="0" y="829929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9549" tIns="260861" rIns="569549" bIns="26086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এটা অনবরত  ঘুরতে থাকে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21679731">
                <a:off x="4872578" y="3639517"/>
                <a:ext cx="306419" cy="28516"/>
              </a:xfrm>
              <a:custGeom>
                <a:avLst/>
                <a:gdLst>
                  <a:gd name="connsiteX0" fmla="*/ 0 w 306418"/>
                  <a:gd name="connsiteY0" fmla="*/ 14257 h 28515"/>
                  <a:gd name="connsiteX1" fmla="*/ 306418 w 306418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418" h="28515">
                    <a:moveTo>
                      <a:pt x="306418" y="14258"/>
                    </a:moveTo>
                    <a:lnTo>
                      <a:pt x="0" y="14258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249" tIns="6598" rIns="158249" bIns="6597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46351" y="2782969"/>
                <a:ext cx="2973980" cy="1687707"/>
              </a:xfrm>
              <a:custGeom>
                <a:avLst/>
                <a:gdLst>
                  <a:gd name="connsiteX0" fmla="*/ 0 w 2973980"/>
                  <a:gd name="connsiteY0" fmla="*/ 843854 h 1687707"/>
                  <a:gd name="connsiteX1" fmla="*/ 1486990 w 2973980"/>
                  <a:gd name="connsiteY1" fmla="*/ 0 h 1687707"/>
                  <a:gd name="connsiteX2" fmla="*/ 2973980 w 2973980"/>
                  <a:gd name="connsiteY2" fmla="*/ 843854 h 1687707"/>
                  <a:gd name="connsiteX3" fmla="*/ 1486990 w 2973980"/>
                  <a:gd name="connsiteY3" fmla="*/ 1687708 h 1687707"/>
                  <a:gd name="connsiteX4" fmla="*/ 0 w 2973980"/>
                  <a:gd name="connsiteY4" fmla="*/ 843854 h 168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980" h="1687707">
                    <a:moveTo>
                      <a:pt x="0" y="843854"/>
                    </a:moveTo>
                    <a:cubicBezTo>
                      <a:pt x="0" y="377806"/>
                      <a:pt x="665748" y="0"/>
                      <a:pt x="1486990" y="0"/>
                    </a:cubicBezTo>
                    <a:cubicBezTo>
                      <a:pt x="2308232" y="0"/>
                      <a:pt x="2973980" y="377806"/>
                      <a:pt x="2973980" y="843854"/>
                    </a:cubicBezTo>
                    <a:cubicBezTo>
                      <a:pt x="2973980" y="1309902"/>
                      <a:pt x="2308232" y="1687708"/>
                      <a:pt x="1486990" y="1687708"/>
                    </a:cubicBezTo>
                    <a:cubicBezTo>
                      <a:pt x="665748" y="1687708"/>
                      <a:pt x="0" y="1309902"/>
                      <a:pt x="0" y="843854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3309" tIns="264939" rIns="453309" bIns="26493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কম্পিঊটারের সাথে লাগানো থাকে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885765" y="2677457"/>
              <a:ext cx="2306750" cy="22475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Hard-Drive-Working-806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893" y="2572568"/>
            <a:ext cx="2334046" cy="2391646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 rot="16200000">
            <a:off x="4865182" y="3661725"/>
            <a:ext cx="360440" cy="28557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>
            <a:off x="7132962" y="3656557"/>
            <a:ext cx="360440" cy="3004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6032879" y="2465156"/>
            <a:ext cx="360440" cy="3098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6062447" y="4766709"/>
            <a:ext cx="360440" cy="2103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18356" y="122830"/>
            <a:ext cx="11764378" cy="6605517"/>
            <a:chOff x="614939" y="95534"/>
            <a:chExt cx="10852338" cy="6605517"/>
          </a:xfrm>
        </p:grpSpPr>
        <p:sp>
          <p:nvSpPr>
            <p:cNvPr id="29" name="Rectangle 2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289115" y="373040"/>
            <a:ext cx="548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29" r="11708" b="2277"/>
          <a:stretch/>
        </p:blipFill>
        <p:spPr>
          <a:xfrm>
            <a:off x="4831313" y="1787861"/>
            <a:ext cx="2784142" cy="3712191"/>
          </a:xfrm>
          <a:prstGeom prst="rect">
            <a:avLst/>
          </a:prstGeom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1629553" y="5622873"/>
            <a:ext cx="8884691" cy="922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র্ড </a:t>
            </a:r>
            <a:r>
              <a:rPr lang="bn-BD" sz="4800" b="1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 ডিস্কের </a:t>
            </a:r>
            <a:r>
              <a:rPr lang="bn-BD" sz="4800" b="1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 </a:t>
            </a:r>
            <a:r>
              <a:rPr lang="bn-BD" sz="4800" b="1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দাও ।</a:t>
            </a:r>
            <a:endParaRPr lang="bn-BD" sz="4800" b="1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1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658" y="267720"/>
            <a:ext cx="947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d-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79" y="1621377"/>
            <a:ext cx="4610648" cy="457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Group 11"/>
          <p:cNvGrpSpPr/>
          <p:nvPr/>
        </p:nvGrpSpPr>
        <p:grpSpPr>
          <a:xfrm>
            <a:off x="6673758" y="1596785"/>
            <a:ext cx="4790362" cy="4667351"/>
            <a:chOff x="6728449" y="1692320"/>
            <a:chExt cx="3957752" cy="4773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645" y="1692320"/>
              <a:ext cx="3945556" cy="3339299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6728449" y="4952471"/>
              <a:ext cx="3957752" cy="1513052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CD–Compact Disc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সিডি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সংকেত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Left Arrow 14"/>
          <p:cNvSpPr/>
          <p:nvPr/>
        </p:nvSpPr>
        <p:spPr>
          <a:xfrm>
            <a:off x="4549915" y="2565782"/>
            <a:ext cx="3079184" cy="164019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সিডিতে আজকাল গান ও চলচিত্র জমা রাখা যায়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1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1668"/>
          <a:stretch/>
        </p:blipFill>
        <p:spPr>
          <a:xfrm>
            <a:off x="859807" y="2019870"/>
            <a:ext cx="5540998" cy="33846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90221" y="414498"/>
            <a:ext cx="834229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 </a:t>
            </a:r>
            <a:r>
              <a:rPr lang="en-US" sz="3600" b="1" kern="1100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36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কী কাজ করা হয়</a:t>
            </a:r>
            <a:r>
              <a:rPr lang="bn-IN" sz="36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3600" b="1" spc="150" dirty="0">
              <a:ln w="1143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477" y="307590"/>
            <a:ext cx="10877584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 </a:t>
            </a:r>
            <a:r>
              <a:rPr lang="en-US" sz="4000" b="1" kern="1100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লিখিত কোন ডকুমেন্ট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 এবং অডিও/ভিডিও গান এক কম্পিউটার থেকে অন্য কম্পিউটারে পার করা যায় </a:t>
            </a:r>
            <a:endParaRPr lang="bn-BD" sz="4000" b="1" spc="150" dirty="0">
              <a:ln w="1143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8" name="Picture 7" descr="pen 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43213">
            <a:off x="7727752" y="3933155"/>
            <a:ext cx="1984398" cy="2251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7409" y="5431807"/>
            <a:ext cx="567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গিগা বাইট পেনড্রাইভে দশ থেকে বিশ হাজার বই পকেটে রাখা যায়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3410409">
            <a:off x="8744767" y="1641235"/>
            <a:ext cx="940980" cy="915461"/>
            <a:chOff x="7239000" y="1813560"/>
            <a:chExt cx="1066800" cy="1117600"/>
          </a:xfrm>
        </p:grpSpPr>
        <p:pic>
          <p:nvPicPr>
            <p:cNvPr id="16" name="Picture 15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1813560"/>
              <a:ext cx="514350" cy="548640"/>
            </a:xfrm>
            <a:prstGeom prst="rect">
              <a:avLst/>
            </a:prstGeom>
          </p:spPr>
        </p:pic>
        <p:pic>
          <p:nvPicPr>
            <p:cNvPr id="17" name="Picture 16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9" y="2209800"/>
              <a:ext cx="500063" cy="533400"/>
            </a:xfrm>
            <a:prstGeom prst="rect">
              <a:avLst/>
            </a:prstGeom>
          </p:spPr>
        </p:pic>
        <p:pic>
          <p:nvPicPr>
            <p:cNvPr id="18" name="Picture 17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0" y="2362200"/>
              <a:ext cx="533400" cy="56896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4709" y="122830"/>
            <a:ext cx="11791674" cy="6605517"/>
            <a:chOff x="614939" y="95534"/>
            <a:chExt cx="10852338" cy="6605517"/>
          </a:xfrm>
        </p:grpSpPr>
        <p:sp>
          <p:nvSpPr>
            <p:cNvPr id="22" name="Rectangle 2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62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875 L -0.0349 0.2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6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60761" y="265116"/>
            <a:ext cx="4343400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6728351" y="1714311"/>
            <a:ext cx="4804012" cy="346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6" y="1739837"/>
            <a:ext cx="4994145" cy="3458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0061" y="5110707"/>
            <a:ext cx="970355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মেমোরি কীভাবে কাজ করে তার একটা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কর্মতালিকা তৈরি করো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0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4" y="1955691"/>
            <a:ext cx="447012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Random Accept 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70676" y="1951631"/>
            <a:ext cx="461760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Random Access Money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6531" y="2593723"/>
            <a:ext cx="467844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Random Access 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49424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77971" y="2639889"/>
            <a:ext cx="461030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Random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Aspect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5" y="5275085"/>
            <a:ext cx="273328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ROM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46212" y="5933460"/>
            <a:ext cx="33581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RAM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5" y="5957015"/>
            <a:ext cx="27232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 Processor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46212" y="5275085"/>
            <a:ext cx="33581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 Hard Disc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239806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087016" y="306370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78170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577" y="1327355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RAM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পূর্ণরুপ কী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6917" y="4637968"/>
            <a:ext cx="9842051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নিচের কোনটি অস্থায়ী মেমোরি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871" y="3236910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কোথায় উপাত্তগুলো জমা রাখা হয়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465092" y="3885282"/>
            <a:ext cx="158086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53400" y="3887101"/>
            <a:ext cx="164047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Bent-Up Arrow 27"/>
          <p:cNvSpPr/>
          <p:nvPr/>
        </p:nvSpPr>
        <p:spPr>
          <a:xfrm rot="2100882">
            <a:off x="6484860" y="5715012"/>
            <a:ext cx="509206" cy="79465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2100882">
            <a:off x="1301675" y="2428268"/>
            <a:ext cx="440057" cy="727717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6918" y="3844339"/>
            <a:ext cx="308563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মেমরিতে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465092" y="3885281"/>
            <a:ext cx="226555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53401" y="3887100"/>
            <a:ext cx="235098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Bent-Up Arrow 33"/>
          <p:cNvSpPr/>
          <p:nvPr/>
        </p:nvSpPr>
        <p:spPr>
          <a:xfrm rot="2100882">
            <a:off x="1297956" y="3792351"/>
            <a:ext cx="549151" cy="72538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35" name="Group 34"/>
          <p:cNvGrpSpPr/>
          <p:nvPr/>
        </p:nvGrpSpPr>
        <p:grpSpPr>
          <a:xfrm>
            <a:off x="218356" y="122830"/>
            <a:ext cx="11764378" cy="6605517"/>
            <a:chOff x="614939" y="95534"/>
            <a:chExt cx="10852338" cy="6605517"/>
          </a:xfrm>
        </p:grpSpPr>
        <p:sp>
          <p:nvSpPr>
            <p:cNvPr id="36" name="Rectangle 3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1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010283"/>
            <a:ext cx="225919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৬২০০ বার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647671"/>
            <a:ext cx="225919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৮২০০ বার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04508" y="1993659"/>
            <a:ext cx="229358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৭২০০ 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4122128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18916" y="2634023"/>
            <a:ext cx="227917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৯২০০ 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5179549"/>
            <a:ext cx="382869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Common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390862" y="5851572"/>
            <a:ext cx="436728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Compact Disc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25454" y="5888775"/>
            <a:ext cx="381505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Carbon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372634" y="5169304"/>
            <a:ext cx="438550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Content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171566" y="418945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168907" y="360962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3" name="TextBox 42"/>
          <p:cNvSpPr txBox="1"/>
          <p:nvPr/>
        </p:nvSpPr>
        <p:spPr>
          <a:xfrm>
            <a:off x="1050874" y="859806"/>
            <a:ext cx="75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8281" y="1381947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 ড্রাইভ ডিস্ক প্রতি মিনিটে কয়বার ঘোরে ? 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9621" y="4583376"/>
            <a:ext cx="9842051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CD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পূর্ণরুপ কী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15575" y="3305150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স্থায়ী মেমোরি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33264" y="3885282"/>
            <a:ext cx="228178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হার্ড 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23653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297839" y="3887101"/>
            <a:ext cx="146030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59390" y="3889373"/>
            <a:ext cx="151537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351190" y="3692307"/>
            <a:ext cx="472955" cy="78383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5534778" y="5745757"/>
            <a:ext cx="526457" cy="7787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rot="2100882">
            <a:off x="6549318" y="1843860"/>
            <a:ext cx="435363" cy="71854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44" name="Rectangle 4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8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497543" y="293648"/>
            <a:ext cx="7069536" cy="2033296"/>
          </a:xfrm>
          <a:prstGeom prst="left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9900" y="2147423"/>
            <a:ext cx="5279214" cy="4301888"/>
            <a:chOff x="216011" y="1266707"/>
            <a:chExt cx="6718189" cy="5980737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11472">
              <a:off x="-948117" y="2430835"/>
              <a:ext cx="5980737" cy="365248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মেমোরি ও হার্ডডিস্ক ব্যবহারের সুবিধাগুলি বাড়ি থেকে লিখে আনবে ।</a:t>
              </a:r>
              <a:endParaRPr lang="en-US" sz="44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4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5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59809" y="774141"/>
            <a:ext cx="10440538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514" y="2322009"/>
            <a:ext cx="1674055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11" y="233565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6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55139" y="137842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5"/>
          <p:cNvSpPr>
            <a:spLocks noGrp="1"/>
          </p:cNvSpPr>
          <p:nvPr/>
        </p:nvSpPr>
        <p:spPr>
          <a:xfrm>
            <a:off x="7013278" y="1460762"/>
            <a:ext cx="466921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marL="0" indent="0" algn="ctr"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৪ 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২৪-২৫ 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০২/0৭/২০২০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3" y="748209"/>
            <a:ext cx="2559311" cy="2495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4340625" y="39285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/>
        </p:nvSpPr>
        <p:spPr>
          <a:xfrm>
            <a:off x="489214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0" y="734561"/>
            <a:ext cx="2634807" cy="270467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5" name="Group 24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26" name="Rectangle 2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71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73457" y="320714"/>
            <a:ext cx="10508775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তোমরা কী বুঝতে পারছো?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3716"/>
          <a:stretch/>
        </p:blipFill>
        <p:spPr>
          <a:xfrm>
            <a:off x="846161" y="1647746"/>
            <a:ext cx="4858603" cy="4275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63"/>
          <a:stretch/>
        </p:blipFill>
        <p:spPr>
          <a:xfrm>
            <a:off x="7246965" y="1647747"/>
            <a:ext cx="3998790" cy="42753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7412" y="122830"/>
            <a:ext cx="11818970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4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7537" y="255464"/>
            <a:ext cx="9390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1078173" y="1674439"/>
            <a:ext cx="4442179" cy="422139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688935"/>
            <a:ext cx="5131559" cy="4403337"/>
          </a:xfrm>
          <a:prstGeom prst="rect">
            <a:avLst/>
          </a:prstGeom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96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5469" y="1777705"/>
            <a:ext cx="10072048" cy="44550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05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র‍্যাম কী তা বলতে পারবে;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র‍্যামের কাজ কী তা 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র‍্যামের কাজ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প্রক্রিয়া বর্ণনা করতে পারবে;</a:t>
            </a:r>
          </a:p>
          <a:p>
            <a:pPr marL="0" lvl="1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হার্ড ড্রাইভ ডিস্ক বা স্টোরেজ ডিভাইস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 প্রয়োজনীয়তা ব্যাখ্যা করতে পারবে ।</a:t>
            </a:r>
          </a:p>
          <a:p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102" y="304901"/>
            <a:ext cx="3505201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5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176" r="3891" b="31825"/>
          <a:stretch/>
        </p:blipFill>
        <p:spPr>
          <a:xfrm rot="5400000">
            <a:off x="2270219" y="2535071"/>
            <a:ext cx="4044007" cy="1978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586858" y="282149"/>
            <a:ext cx="11013743" cy="92333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চিত্রগুলোর নাম কী বলতে পারো?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2459" y="5719807"/>
            <a:ext cx="6270356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 র‍্যামের চিত্র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ram.jpg"/>
          <p:cNvPicPr>
            <a:picLocks noChangeAspect="1"/>
          </p:cNvPicPr>
          <p:nvPr/>
        </p:nvPicPr>
        <p:blipFill>
          <a:blip r:embed="rId4" cstate="print"/>
          <a:srcRect l="9748" t="29874" r="9748" b="29874"/>
          <a:stretch>
            <a:fillRect/>
          </a:stretch>
        </p:blipFill>
        <p:spPr>
          <a:xfrm rot="5400000">
            <a:off x="6041951" y="2487410"/>
            <a:ext cx="3944694" cy="2053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01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176" r="3891" b="31825"/>
          <a:stretch/>
        </p:blipFill>
        <p:spPr>
          <a:xfrm rot="5400000">
            <a:off x="8635911" y="2274812"/>
            <a:ext cx="3351730" cy="2117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006220" y="268501"/>
            <a:ext cx="8038532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কী বলতে পারো? </a:t>
            </a:r>
            <a:endParaRPr lang="bn-BD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09" y="1592949"/>
            <a:ext cx="2388357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 করলে র‍্যামের 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তথ্য মুছে যায় 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3858" y="1657539"/>
            <a:ext cx="2225117" cy="338554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Access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Memory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  <a:p>
            <a:pPr algn="ctr"/>
            <a:endParaRPr lang="bn-BD" dirty="0"/>
          </a:p>
        </p:txBody>
      </p:sp>
      <p:sp>
        <p:nvSpPr>
          <p:cNvPr id="6" name="Left Arrow 5"/>
          <p:cNvSpPr/>
          <p:nvPr/>
        </p:nvSpPr>
        <p:spPr>
          <a:xfrm>
            <a:off x="7511482" y="2060809"/>
            <a:ext cx="1950842" cy="224524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RAM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326160" y="2060809"/>
            <a:ext cx="1886759" cy="2245246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একটা অস্থায়ী মেমোরি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1315" y="5482566"/>
            <a:ext cx="1055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র‍্যামের কাজ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1" y="5213546"/>
            <a:ext cx="8911996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কম্পিউটারে কাজ করার সময়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সাময়িকভাবে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ধরে</a:t>
            </a:r>
          </a:p>
          <a:p>
            <a:pPr algn="ctr"/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রাখতে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সাহায্য করাই র‍্যামের কাজ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708" y="122830"/>
            <a:ext cx="11778026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1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ard-Drive-Working-806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6715" y="3425586"/>
            <a:ext cx="1822828" cy="27701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35864" y="217934"/>
            <a:ext cx="757450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র‍্যামের কাজ করার প্রক্রিয়া 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0062" y="2996029"/>
            <a:ext cx="2811440" cy="1548676"/>
            <a:chOff x="928047" y="3257987"/>
            <a:chExt cx="3248167" cy="1582355"/>
          </a:xfrm>
        </p:grpSpPr>
        <p:sp>
          <p:nvSpPr>
            <p:cNvPr id="29" name="Rectangle 28"/>
            <p:cNvSpPr/>
            <p:nvPr/>
          </p:nvSpPr>
          <p:spPr>
            <a:xfrm>
              <a:off x="928047" y="3257987"/>
              <a:ext cx="3248167" cy="1077218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 ও </a:t>
              </a:r>
            </a:p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 ডিভাইস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2063" y="4378677"/>
              <a:ext cx="2115403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তোমার ডাটা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49421" y="1528545"/>
            <a:ext cx="2988861" cy="1365545"/>
            <a:chOff x="4100793" y="1187355"/>
            <a:chExt cx="3342803" cy="2211706"/>
          </a:xfrm>
        </p:grpSpPr>
        <p:pic>
          <p:nvPicPr>
            <p:cNvPr id="25" name="Picture 24" descr="data1.jpg"/>
            <p:cNvPicPr>
              <a:picLocks noChangeAspect="1"/>
            </p:cNvPicPr>
            <p:nvPr/>
          </p:nvPicPr>
          <p:blipFill rotWithShape="1">
            <a:blip r:embed="rId4" cstate="print"/>
            <a:srcRect l="57682" t="21154" r="2744" b="8982"/>
            <a:stretch/>
          </p:blipFill>
          <p:spPr>
            <a:xfrm>
              <a:off x="4100793" y="1187355"/>
              <a:ext cx="3342803" cy="1665024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4183946" y="2875841"/>
              <a:ext cx="3240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কম্পিউটারের 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ডাটা</a:t>
              </a:r>
            </a:p>
          </p:txBody>
        </p:sp>
      </p:grpSp>
      <p:pic>
        <p:nvPicPr>
          <p:cNvPr id="19" name="Picture 18" descr="ram.jpg"/>
          <p:cNvPicPr>
            <a:picLocks noChangeAspect="1"/>
          </p:cNvPicPr>
          <p:nvPr/>
        </p:nvPicPr>
        <p:blipFill>
          <a:blip r:embed="rId5" cstate="print"/>
          <a:srcRect l="9748" t="29874" r="9748" b="29874"/>
          <a:stretch>
            <a:fillRect/>
          </a:stretch>
        </p:blipFill>
        <p:spPr>
          <a:xfrm>
            <a:off x="7956659" y="2941097"/>
            <a:ext cx="3098030" cy="13906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5710" y="4424962"/>
            <a:ext cx="131446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90618" y="6024026"/>
            <a:ext cx="202107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ড্রাইভ ডিস্ক</a:t>
            </a:r>
          </a:p>
        </p:txBody>
      </p:sp>
      <p:sp>
        <p:nvSpPr>
          <p:cNvPr id="32" name="Curved Down Arrow 31"/>
          <p:cNvSpPr/>
          <p:nvPr/>
        </p:nvSpPr>
        <p:spPr>
          <a:xfrm rot="19648191">
            <a:off x="2136864" y="1220697"/>
            <a:ext cx="2899932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986088">
            <a:off x="7634719" y="1311256"/>
            <a:ext cx="3123295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251801">
            <a:off x="6490578" y="4861954"/>
            <a:ext cx="3123295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4708" y="122830"/>
            <a:ext cx="11791675" cy="6605517"/>
            <a:chOff x="614939" y="95534"/>
            <a:chExt cx="10852338" cy="6605517"/>
          </a:xfrm>
        </p:grpSpPr>
        <p:sp>
          <p:nvSpPr>
            <p:cNvPr id="35" name="Rectangle 3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7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94079" y="359392"/>
            <a:ext cx="436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8851" y="4951893"/>
            <a:ext cx="6469044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১। RAM এর পূর্ণরুপ কী ?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র‍্যামের কাজ কী ?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5206" r="7947" b="31803"/>
          <a:stretch/>
        </p:blipFill>
        <p:spPr>
          <a:xfrm>
            <a:off x="2347415" y="1858486"/>
            <a:ext cx="7342496" cy="27135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2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700</Words>
  <Application>Microsoft Office PowerPoint</Application>
  <PresentationFormat>Widescreen</PresentationFormat>
  <Paragraphs>149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140</cp:revision>
  <dcterms:created xsi:type="dcterms:W3CDTF">2020-07-02T08:46:58Z</dcterms:created>
  <dcterms:modified xsi:type="dcterms:W3CDTF">2020-10-06T13:13:29Z</dcterms:modified>
</cp:coreProperties>
</file>