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78" r:id="rId5"/>
    <p:sldId id="261" r:id="rId6"/>
    <p:sldId id="262" r:id="rId7"/>
    <p:sldId id="279" r:id="rId8"/>
    <p:sldId id="280" r:id="rId9"/>
    <p:sldId id="281" r:id="rId10"/>
    <p:sldId id="282" r:id="rId11"/>
    <p:sldId id="264" r:id="rId12"/>
    <p:sldId id="265" r:id="rId13"/>
    <p:sldId id="276" r:id="rId14"/>
    <p:sldId id="267" r:id="rId15"/>
    <p:sldId id="268" r:id="rId16"/>
    <p:sldId id="269" r:id="rId17"/>
    <p:sldId id="270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7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20311-CC88-4B12-B793-645CDDD4C703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C98C8-6A95-464A-9BBC-3BDD825493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900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825B82-4731-4DBF-AA10-5D766B24E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C60E20B-FCD7-4EBE-977C-BA161D810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99BB40-5A0B-41C3-98C6-92F6025A7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79D8-9BD2-4BD6-BAB9-4048A9160FA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8664A0-BB9F-4144-8DE7-9F3C04F27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EFE036-47E8-43B1-9FE1-49B4EB2AD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B332-29D3-459E-9B6A-C4AB4C7CF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827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43B7C-7ADF-4261-A320-6B6702CC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AF9C24F-D127-4811-BBAC-06A44EA66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49D3A3-E3A9-4368-AA4F-83989787B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79D8-9BD2-4BD6-BAB9-4048A9160FA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569587-7E9F-46D2-A60A-790EB6FBA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088466-9F89-4202-A7CD-AF56D5A4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B332-29D3-459E-9B6A-C4AB4C7CF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758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70512FC-FD14-4AED-9381-47FA5F5E4E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1FAFD3C-A702-431F-9C8D-9107D654F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4954D6-A9A2-460F-AE5A-A4850F521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79D8-9BD2-4BD6-BAB9-4048A9160FA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A00F40-8139-48FC-825B-2474B1A92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CACEF3-135A-48AE-B1B1-28E1AB46A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B332-29D3-459E-9B6A-C4AB4C7CF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1725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1CDE1-3EA7-40CA-84F8-874C3B6AF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841B53-1C02-4F20-95DB-3A13D6414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364DB0-A871-488C-BF65-07BFDB6F2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79D8-9BD2-4BD6-BAB9-4048A9160FA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3F041B-B356-41AA-866D-4655C83EE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A1FB14-58D6-4CB4-916B-36404A4B2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B332-29D3-459E-9B6A-C4AB4C7CF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531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A76685-5D43-4746-B2D8-B462B82F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FEC761-7283-40CA-BA24-B5FED638E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EC1E8B-C737-4492-91A0-D3F962DF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79D8-9BD2-4BD6-BAB9-4048A9160FA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F1F3E4-0DD8-4EBC-8EA1-7137B6AD3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DD1E3D-243A-4C12-A808-D0F881892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B332-29D3-459E-9B6A-C4AB4C7CF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056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E0A84E-DBB6-4A38-BC40-AA938B45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9E294E-D6FE-492A-9E6B-E6FFE3BE2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F64126-A3BF-4A23-AA86-CA4A55BFF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EC7B55-123E-45BE-BBD9-881E324E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79D8-9BD2-4BD6-BAB9-4048A9160FA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4E52AF-FD37-4C8C-BDCB-E6DB9F1DB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969E24-CB09-456A-B8B2-8DA19D4F8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B332-29D3-459E-9B6A-C4AB4C7CF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259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83F6A-4883-4912-BC5B-CF39AE04D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841B65-EC67-4737-A34C-9C38594BA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2BACBE-8CA1-4075-931D-99AC3ECA8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70DDD4D-854B-466C-A8A2-CE09C5C04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650856B-F17D-4ECD-AEF6-C24A5A3C19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52EBDF4-B713-4924-823A-BC013F93B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79D8-9BD2-4BD6-BAB9-4048A9160FA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5A9F46-7CC9-4B6B-80D6-5C1D5D028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0E2C143-EFE3-4F66-A53D-C48E3C4E0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B332-29D3-459E-9B6A-C4AB4C7CF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659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2DB7B1-2837-4F94-B486-3555C8AB8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6038B05-E8FB-448C-A4B9-E1DB97E37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79D8-9BD2-4BD6-BAB9-4048A9160FA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8F84AF2-8FF1-483E-8AE6-37157FADF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821D3A-9A59-46F9-86F5-A9B5681D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B332-29D3-459E-9B6A-C4AB4C7CF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578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2DFE130-1E1D-44DF-8A45-F9775A48C0CC}"/>
              </a:ext>
            </a:extLst>
          </p:cNvPr>
          <p:cNvSpPr/>
          <p:nvPr userDrawn="1"/>
        </p:nvSpPr>
        <p:spPr>
          <a:xfrm>
            <a:off x="225083" y="196948"/>
            <a:ext cx="11774659" cy="6400800"/>
          </a:xfrm>
          <a:prstGeom prst="roundRect">
            <a:avLst>
              <a:gd name="adj" fmla="val 882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1DC7B3-96AA-40D2-BDFC-F1659A01B6E4}"/>
              </a:ext>
            </a:extLst>
          </p:cNvPr>
          <p:cNvSpPr txBox="1"/>
          <p:nvPr userDrawn="1"/>
        </p:nvSpPr>
        <p:spPr>
          <a:xfrm>
            <a:off x="893298" y="6533514"/>
            <a:ext cx="10452295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Habibur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Rahman, Asst. Teacher(ICT),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Barohit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 School,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Ishwarganj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Mymensingh. Mobile No: 01724102270</a:t>
            </a:r>
          </a:p>
        </p:txBody>
      </p:sp>
    </p:spTree>
    <p:extLst>
      <p:ext uri="{BB962C8B-B14F-4D97-AF65-F5344CB8AC3E}">
        <p14:creationId xmlns:p14="http://schemas.microsoft.com/office/powerpoint/2010/main" xmlns="" val="310106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4332DE-E043-41A4-9B62-50F4A4199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5A43AF-B45A-4FF5-8EBD-EF3817FF4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C8BEF0-5FB7-467A-89F9-1DF204444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5B8D8C-C648-45E9-A8E2-4B14A06C6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79D8-9BD2-4BD6-BAB9-4048A9160FA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135695-037A-4879-87E5-29EDCD22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C71653-84F5-4193-AAA0-7D45804D9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B332-29D3-459E-9B6A-C4AB4C7CF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35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56E9A3-1E35-469C-AE65-708A4C71E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3CAF6C2-B58A-4FAD-B865-8E0706E5F2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BE18B6A-0E93-446C-817C-2B45945C3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53B03F-70EF-4C8E-A861-1CADCEBE5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79D8-9BD2-4BD6-BAB9-4048A9160FA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6BA478-BD6A-44C0-85F0-2B3D192C6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030285-FED9-4272-9D12-670498FE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B332-29D3-459E-9B6A-C4AB4C7CF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304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952C2A9-6DC8-4B51-808E-7FA11CF76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735001-0ED7-47C4-8006-2DE9144ED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538DC5-4496-4A7A-9E8C-668614C5C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979D8-9BD2-4BD6-BAB9-4048A9160FA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3EC363-C478-4595-96C2-270E32CE8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8394C1-49E9-4E36-84B2-5CC3F2C25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BB332-29D3-459E-9B6A-C4AB4C7CF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817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Beveled 4">
            <a:extLst>
              <a:ext uri="{FF2B5EF4-FFF2-40B4-BE49-F238E27FC236}">
                <a16:creationId xmlns:a16="http://schemas.microsoft.com/office/drawing/2014/main" xmlns="" id="{71A806AC-685E-4ED0-B031-B2D746A95E85}"/>
              </a:ext>
            </a:extLst>
          </p:cNvPr>
          <p:cNvSpPr/>
          <p:nvPr/>
        </p:nvSpPr>
        <p:spPr>
          <a:xfrm>
            <a:off x="707035" y="311627"/>
            <a:ext cx="10805410" cy="2294154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্টিমিডিয়া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সবাইকে 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>
                <a:ln>
                  <a:solidFill>
                    <a:schemeClr val="accent6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6600" b="1" dirty="0">
                <a:ln>
                  <a:solidFill>
                    <a:schemeClr val="accent6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CBC8002-BA13-4032-98A4-901B6ACF2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3083" y="2775891"/>
            <a:ext cx="6985416" cy="360991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8DE5652-6BF4-43E8-BB65-72D958B56F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8498" y="3132945"/>
            <a:ext cx="1904349" cy="25811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A43E952-29FD-4694-85FC-F6A0345C62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79" b="11346"/>
          <a:stretch/>
        </p:blipFill>
        <p:spPr>
          <a:xfrm>
            <a:off x="379153" y="3563911"/>
            <a:ext cx="2394027" cy="162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661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A6B7BF-6AF6-4201-AB9B-567007100618}"/>
              </a:ext>
            </a:extLst>
          </p:cNvPr>
          <p:cNvSpPr txBox="1"/>
          <p:nvPr/>
        </p:nvSpPr>
        <p:spPr>
          <a:xfrm>
            <a:off x="744512" y="4378008"/>
            <a:ext cx="10702976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98A0946-D5F6-425E-904C-6FF71925D68C}"/>
              </a:ext>
            </a:extLst>
          </p:cNvPr>
          <p:cNvSpPr/>
          <p:nvPr/>
        </p:nvSpPr>
        <p:spPr>
          <a:xfrm>
            <a:off x="3013023" y="818157"/>
            <a:ext cx="5531370" cy="101566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একক</a:t>
            </a: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কাজ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6ED0C0-9B7B-4D17-9311-41E962623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8875" y="1858061"/>
            <a:ext cx="1939665" cy="23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275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9B6FBC-5417-44D5-BDEE-EC896BAF4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51" y="1774800"/>
            <a:ext cx="10593045" cy="4767247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8210DBCC-8259-450E-86CD-400BEAF8BC85}"/>
              </a:ext>
            </a:extLst>
          </p:cNvPr>
          <p:cNvSpPr/>
          <p:nvPr/>
        </p:nvSpPr>
        <p:spPr>
          <a:xfrm rot="21268122">
            <a:off x="3334370" y="3254066"/>
            <a:ext cx="6021539" cy="1188584"/>
          </a:xfrm>
          <a:prstGeom prst="wedgeRoundRectCallout">
            <a:avLst>
              <a:gd name="adj1" fmla="val -53700"/>
              <a:gd name="adj2" fmla="val -167289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as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Insert 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ক্লিক করতে হবে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20577AD9-0104-4958-98D9-A44E38E48F51}"/>
              </a:ext>
            </a:extLst>
          </p:cNvPr>
          <p:cNvSpPr/>
          <p:nvPr/>
        </p:nvSpPr>
        <p:spPr>
          <a:xfrm>
            <a:off x="4586987" y="4962192"/>
            <a:ext cx="6490740" cy="1188584"/>
          </a:xfrm>
          <a:prstGeom prst="wedgeRoundRectCallout">
            <a:avLst>
              <a:gd name="adj1" fmla="val 49354"/>
              <a:gd name="adj2" fmla="val -249570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</a:t>
            </a:r>
            <a:r>
              <a:rPr lang="as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Object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আইকনে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 করতে হবে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3648B9F-FDAC-4E23-8D97-F2F5541E3867}"/>
              </a:ext>
            </a:extLst>
          </p:cNvPr>
          <p:cNvSpPr/>
          <p:nvPr/>
        </p:nvSpPr>
        <p:spPr>
          <a:xfrm>
            <a:off x="10478121" y="1940778"/>
            <a:ext cx="1109271" cy="647979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CA13715-1EDF-451C-A48E-6383C498718B}"/>
              </a:ext>
            </a:extLst>
          </p:cNvPr>
          <p:cNvSpPr/>
          <p:nvPr/>
        </p:nvSpPr>
        <p:spPr>
          <a:xfrm>
            <a:off x="2398426" y="315653"/>
            <a:ext cx="7899817" cy="707886"/>
          </a:xfrm>
          <a:prstGeom prst="rect">
            <a:avLst/>
          </a:prstGeom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8E5051A-B7F3-4AC5-82D5-B9424AC7620F}"/>
              </a:ext>
            </a:extLst>
          </p:cNvPr>
          <p:cNvSpPr txBox="1"/>
          <p:nvPr/>
        </p:nvSpPr>
        <p:spPr>
          <a:xfrm>
            <a:off x="839451" y="1023539"/>
            <a:ext cx="1064421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Open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করতে হবে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6EC4EA7-0DC6-475E-95DB-F0F7E6842C9E}"/>
              </a:ext>
            </a:extLst>
          </p:cNvPr>
          <p:cNvSpPr/>
          <p:nvPr/>
        </p:nvSpPr>
        <p:spPr>
          <a:xfrm>
            <a:off x="1543988" y="1633312"/>
            <a:ext cx="1124266" cy="49529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78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6A28671-EF92-4010-9CF7-DB0EF7E12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6673" y="411337"/>
            <a:ext cx="8241916" cy="6119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11CEA799-5FCA-462A-8120-3E69F87BCBC4}"/>
              </a:ext>
            </a:extLst>
          </p:cNvPr>
          <p:cNvSpPr/>
          <p:nvPr/>
        </p:nvSpPr>
        <p:spPr>
          <a:xfrm>
            <a:off x="3562150" y="3597639"/>
            <a:ext cx="1723869" cy="46469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083030C-93A5-4980-9BDA-8CA46F02C8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49" t="41379" r="29501" b="15077"/>
          <a:stretch/>
        </p:blipFill>
        <p:spPr>
          <a:xfrm>
            <a:off x="6100996" y="3252866"/>
            <a:ext cx="5451943" cy="317880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E24B2FA-DE07-4D28-90D1-52295F6BE382}"/>
              </a:ext>
            </a:extLst>
          </p:cNvPr>
          <p:cNvSpPr/>
          <p:nvPr/>
        </p:nvSpPr>
        <p:spPr>
          <a:xfrm>
            <a:off x="5078137" y="3839187"/>
            <a:ext cx="1244184" cy="46469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xmlns="" id="{045E162C-F880-4239-AE21-2F75CA85DFED}"/>
              </a:ext>
            </a:extLst>
          </p:cNvPr>
          <p:cNvSpPr/>
          <p:nvPr/>
        </p:nvSpPr>
        <p:spPr>
          <a:xfrm>
            <a:off x="6675101" y="1319134"/>
            <a:ext cx="3188427" cy="1933731"/>
          </a:xfrm>
          <a:prstGeom prst="wedgeEllipseCallout">
            <a:avLst>
              <a:gd name="adj1" fmla="val -68624"/>
              <a:gd name="adj2" fmla="val 90815"/>
            </a:avLst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এরপর 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ব্রাউজে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 করতে হবে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52C8A35-50ED-4E7C-9ADA-2885E3D1662A}"/>
              </a:ext>
            </a:extLst>
          </p:cNvPr>
          <p:cNvSpPr/>
          <p:nvPr/>
        </p:nvSpPr>
        <p:spPr>
          <a:xfrm>
            <a:off x="9356882" y="5936105"/>
            <a:ext cx="1244184" cy="60549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4C561CF-3CEF-4672-903C-B66D57E45563}"/>
              </a:ext>
            </a:extLst>
          </p:cNvPr>
          <p:cNvSpPr/>
          <p:nvPr/>
        </p:nvSpPr>
        <p:spPr>
          <a:xfrm>
            <a:off x="8112697" y="4325557"/>
            <a:ext cx="1031304" cy="9210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69AFC6FB-9DB1-4F7A-9AFF-C776131A0BBB}"/>
              </a:ext>
            </a:extLst>
          </p:cNvPr>
          <p:cNvSpPr/>
          <p:nvPr/>
        </p:nvSpPr>
        <p:spPr>
          <a:xfrm>
            <a:off x="3429178" y="5291527"/>
            <a:ext cx="4245786" cy="1239008"/>
          </a:xfrm>
          <a:prstGeom prst="wedgeRoundRectCallout">
            <a:avLst>
              <a:gd name="adj1" fmla="val 97168"/>
              <a:gd name="adj2" fmla="val 2706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as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OK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বাটনে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xmlns="" id="{A584DD1D-3D7B-4D39-B35C-20D525AB8843}"/>
              </a:ext>
            </a:extLst>
          </p:cNvPr>
          <p:cNvSpPr/>
          <p:nvPr/>
        </p:nvSpPr>
        <p:spPr>
          <a:xfrm>
            <a:off x="326037" y="3839187"/>
            <a:ext cx="3103141" cy="1677193"/>
          </a:xfrm>
          <a:prstGeom prst="wedgeRoundRectCallout">
            <a:avLst>
              <a:gd name="adj1" fmla="val 212058"/>
              <a:gd name="adj2" fmla="val 9139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xmlns="" id="{9C9CCFDF-C3EA-4A92-AA68-CBE82447D74C}"/>
              </a:ext>
            </a:extLst>
          </p:cNvPr>
          <p:cNvSpPr/>
          <p:nvPr/>
        </p:nvSpPr>
        <p:spPr>
          <a:xfrm>
            <a:off x="268793" y="613574"/>
            <a:ext cx="4611967" cy="2384588"/>
          </a:xfrm>
          <a:prstGeom prst="wedgeEllipseCallout">
            <a:avLst>
              <a:gd name="adj1" fmla="val 24634"/>
              <a:gd name="adj2" fmla="val 80481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Insert Object </a:t>
            </a:r>
            <a:r>
              <a:rPr lang="as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Creat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from file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বাটনে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728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3" grpId="1" animBg="1"/>
      <p:bldP spid="12" grpId="0" animBg="1"/>
      <p:bldP spid="11" grpId="1" animBg="1"/>
      <p:bldP spid="15" grpId="0" animBg="1"/>
      <p:bldP spid="9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7E8110-6FA2-4F5B-A62A-3D6390B83B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76" t="28070" r="29045" b="33553"/>
          <a:stretch/>
        </p:blipFill>
        <p:spPr>
          <a:xfrm>
            <a:off x="752675" y="1993689"/>
            <a:ext cx="8076532" cy="4242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E656BDD8-94CC-452F-8983-0AA69BE1DCCA}"/>
              </a:ext>
            </a:extLst>
          </p:cNvPr>
          <p:cNvSpPr/>
          <p:nvPr/>
        </p:nvSpPr>
        <p:spPr>
          <a:xfrm>
            <a:off x="2294138" y="464698"/>
            <a:ext cx="4335904" cy="1364104"/>
          </a:xfrm>
          <a:prstGeom prst="wedgeRoundRectCallout">
            <a:avLst>
              <a:gd name="adj1" fmla="val 51268"/>
              <a:gd name="adj2" fmla="val 11828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Display as icon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EE6401F3-235F-4743-B3FD-692505724C05}"/>
              </a:ext>
            </a:extLst>
          </p:cNvPr>
          <p:cNvSpPr/>
          <p:nvPr/>
        </p:nvSpPr>
        <p:spPr>
          <a:xfrm>
            <a:off x="6415790" y="2548324"/>
            <a:ext cx="1738867" cy="58461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CDE7F9B-C783-4B12-B708-1E334A041F4A}"/>
              </a:ext>
            </a:extLst>
          </p:cNvPr>
          <p:cNvSpPr/>
          <p:nvPr/>
        </p:nvSpPr>
        <p:spPr>
          <a:xfrm>
            <a:off x="6864565" y="3863715"/>
            <a:ext cx="1449673" cy="58461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xmlns="" id="{3E6115B1-9FC9-41D2-B944-A9C12DCB7DEA}"/>
              </a:ext>
            </a:extLst>
          </p:cNvPr>
          <p:cNvSpPr/>
          <p:nvPr/>
        </p:nvSpPr>
        <p:spPr>
          <a:xfrm>
            <a:off x="7589402" y="359764"/>
            <a:ext cx="4335904" cy="2188560"/>
          </a:xfrm>
          <a:prstGeom prst="wedgeRoundRectCallout">
            <a:avLst>
              <a:gd name="adj1" fmla="val -36923"/>
              <a:gd name="adj2" fmla="val 11118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as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Change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আইকনে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ইচ্ছে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ইকন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্ত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848460A-090F-4453-A8E4-A4ABE96A3CE0}"/>
              </a:ext>
            </a:extLst>
          </p:cNvPr>
          <p:cNvSpPr/>
          <p:nvPr/>
        </p:nvSpPr>
        <p:spPr>
          <a:xfrm>
            <a:off x="6030424" y="5602573"/>
            <a:ext cx="1528997" cy="57337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xmlns="" id="{4CF8FDEF-2903-426D-81DE-0E6B159877AC}"/>
              </a:ext>
            </a:extLst>
          </p:cNvPr>
          <p:cNvSpPr/>
          <p:nvPr/>
        </p:nvSpPr>
        <p:spPr>
          <a:xfrm>
            <a:off x="8636487" y="4490133"/>
            <a:ext cx="3188427" cy="1517755"/>
          </a:xfrm>
          <a:prstGeom prst="wedgeEllipseCallout">
            <a:avLst>
              <a:gd name="adj1" fmla="val -86960"/>
              <a:gd name="adj2" fmla="val 28593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as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as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OK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বাটনে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45304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4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A2B5F0-7DF8-406D-BAC9-8AE87B102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439" y="388545"/>
            <a:ext cx="6403937" cy="5950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43A1EA8A-D980-4918-B503-7153688BCB1E}"/>
              </a:ext>
            </a:extLst>
          </p:cNvPr>
          <p:cNvSpPr/>
          <p:nvPr/>
        </p:nvSpPr>
        <p:spPr>
          <a:xfrm>
            <a:off x="7305828" y="2413416"/>
            <a:ext cx="4386493" cy="1954343"/>
          </a:xfrm>
          <a:prstGeom prst="wedgeRoundRectCallout">
            <a:avLst>
              <a:gd name="adj1" fmla="val -160451"/>
              <a:gd name="adj2" fmla="val 72176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Object Action</a:t>
            </a:r>
          </a:p>
          <a:p>
            <a:pPr algn="ctr"/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্লিক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917EF61-2845-40A8-B9A1-3E0230A259A0}"/>
              </a:ext>
            </a:extLst>
          </p:cNvPr>
          <p:cNvSpPr/>
          <p:nvPr/>
        </p:nvSpPr>
        <p:spPr>
          <a:xfrm>
            <a:off x="2840637" y="5861154"/>
            <a:ext cx="1184224" cy="515454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A92CF3BC-E725-4B20-91DA-66AFB18C5AC6}"/>
              </a:ext>
            </a:extLst>
          </p:cNvPr>
          <p:cNvSpPr/>
          <p:nvPr/>
        </p:nvSpPr>
        <p:spPr>
          <a:xfrm>
            <a:off x="7305828" y="4367759"/>
            <a:ext cx="4386493" cy="2101697"/>
          </a:xfrm>
          <a:prstGeom prst="wedgeRoundRectCallout">
            <a:avLst>
              <a:gd name="adj1" fmla="val -128889"/>
              <a:gd name="adj2" fmla="val 38590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OK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বাটনে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াই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ে।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C1D0B94-1659-4F50-9D67-572673E25A69}"/>
              </a:ext>
            </a:extLst>
          </p:cNvPr>
          <p:cNvSpPr/>
          <p:nvPr/>
        </p:nvSpPr>
        <p:spPr>
          <a:xfrm>
            <a:off x="1064302" y="4572000"/>
            <a:ext cx="1648918" cy="49467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833AB27-C051-467F-8267-75446CF5983A}"/>
              </a:ext>
            </a:extLst>
          </p:cNvPr>
          <p:cNvSpPr/>
          <p:nvPr/>
        </p:nvSpPr>
        <p:spPr>
          <a:xfrm>
            <a:off x="2413415" y="426327"/>
            <a:ext cx="1049313" cy="832847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xmlns="" id="{B458A978-BE60-4760-8A17-96594B91DB2D}"/>
              </a:ext>
            </a:extLst>
          </p:cNvPr>
          <p:cNvSpPr/>
          <p:nvPr/>
        </p:nvSpPr>
        <p:spPr>
          <a:xfrm>
            <a:off x="7305828" y="388545"/>
            <a:ext cx="4386493" cy="2021684"/>
          </a:xfrm>
          <a:prstGeom prst="wedgeRoundRectCallout">
            <a:avLst>
              <a:gd name="adj1" fmla="val -135222"/>
              <a:gd name="adj2" fmla="val -2680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Action</a:t>
            </a:r>
          </a:p>
          <a:p>
            <a:pPr algn="ctr"/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্লিক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0F6505CA-76F2-468C-A478-D6C8D6002AC2}"/>
              </a:ext>
            </a:extLst>
          </p:cNvPr>
          <p:cNvSpPr/>
          <p:nvPr/>
        </p:nvSpPr>
        <p:spPr>
          <a:xfrm>
            <a:off x="2840637" y="1424066"/>
            <a:ext cx="4465191" cy="1618937"/>
          </a:xfrm>
          <a:prstGeom prst="wedgeRoundRectCallout">
            <a:avLst>
              <a:gd name="adj1" fmla="val 14568"/>
              <a:gd name="adj2" fmla="val 9425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ইডে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আইকনটি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সলে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সিলেক্ট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22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3A31F8-32E9-4DC9-8EB7-2824935D66DD}"/>
              </a:ext>
            </a:extLst>
          </p:cNvPr>
          <p:cNvSpPr txBox="1"/>
          <p:nvPr/>
        </p:nvSpPr>
        <p:spPr>
          <a:xfrm>
            <a:off x="1669999" y="450060"/>
            <a:ext cx="8919147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ফ্লো-চার্ট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31CFD8BD-D5B2-4217-B1C7-179F6ECB0CB5}"/>
              </a:ext>
            </a:extLst>
          </p:cNvPr>
          <p:cNvSpPr/>
          <p:nvPr/>
        </p:nvSpPr>
        <p:spPr>
          <a:xfrm>
            <a:off x="448769" y="1371597"/>
            <a:ext cx="1769777" cy="1967689"/>
          </a:xfrm>
          <a:prstGeom prst="rightArrow">
            <a:avLst>
              <a:gd name="adj1" fmla="val 50000"/>
              <a:gd name="adj2" fmla="val 40858"/>
            </a:avLst>
          </a:prstGeom>
          <a:solidFill>
            <a:schemeClr val="bg1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</a:t>
            </a:r>
            <a:r>
              <a:rPr lang="en-US" sz="40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78C471E-D617-436C-8EAB-88E6E311A54F}"/>
              </a:ext>
            </a:extLst>
          </p:cNvPr>
          <p:cNvSpPr txBox="1"/>
          <p:nvPr/>
        </p:nvSpPr>
        <p:spPr>
          <a:xfrm>
            <a:off x="9183349" y="5519623"/>
            <a:ext cx="1405797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OK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1DCD3319-65F1-4A23-9189-B9D346B41F8F}"/>
              </a:ext>
            </a:extLst>
          </p:cNvPr>
          <p:cNvSpPr/>
          <p:nvPr/>
        </p:nvSpPr>
        <p:spPr>
          <a:xfrm>
            <a:off x="2293496" y="1371597"/>
            <a:ext cx="1981825" cy="1967689"/>
          </a:xfrm>
          <a:prstGeom prst="rightArrow">
            <a:avLst>
              <a:gd name="adj1" fmla="val 50000"/>
              <a:gd name="adj2" fmla="val 40858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Object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2D11D867-C6E8-443A-AA02-BBFF3A55E32A}"/>
              </a:ext>
            </a:extLst>
          </p:cNvPr>
          <p:cNvSpPr/>
          <p:nvPr/>
        </p:nvSpPr>
        <p:spPr>
          <a:xfrm>
            <a:off x="4373222" y="1303358"/>
            <a:ext cx="2492271" cy="1967689"/>
          </a:xfrm>
          <a:prstGeom prst="rightArrow">
            <a:avLst>
              <a:gd name="adj1" fmla="val 50000"/>
              <a:gd name="adj2" fmla="val 40858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Creat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from file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xmlns="" id="{1E81AFBD-23B8-4730-AE09-A8EB80B6359B}"/>
              </a:ext>
            </a:extLst>
          </p:cNvPr>
          <p:cNvSpPr/>
          <p:nvPr/>
        </p:nvSpPr>
        <p:spPr>
          <a:xfrm>
            <a:off x="448769" y="3400718"/>
            <a:ext cx="2057242" cy="1967689"/>
          </a:xfrm>
          <a:prstGeom prst="rightArrow">
            <a:avLst>
              <a:gd name="adj1" fmla="val 50000"/>
              <a:gd name="adj2" fmla="val 40858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Open/OK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xmlns="" id="{53DDDED2-2D9D-4494-9590-6547D1551D30}"/>
              </a:ext>
            </a:extLst>
          </p:cNvPr>
          <p:cNvSpPr/>
          <p:nvPr/>
        </p:nvSpPr>
        <p:spPr>
          <a:xfrm>
            <a:off x="6917343" y="1287273"/>
            <a:ext cx="2291302" cy="1967689"/>
          </a:xfrm>
          <a:prstGeom prst="rightArrow">
            <a:avLst>
              <a:gd name="adj1" fmla="val 50000"/>
              <a:gd name="adj2" fmla="val 40858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Browse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xmlns="" id="{070771E3-D0BC-477A-90EC-AF26532D8B32}"/>
              </a:ext>
            </a:extLst>
          </p:cNvPr>
          <p:cNvSpPr/>
          <p:nvPr/>
        </p:nvSpPr>
        <p:spPr>
          <a:xfrm>
            <a:off x="9297654" y="1272283"/>
            <a:ext cx="2217295" cy="1967689"/>
          </a:xfrm>
          <a:prstGeom prst="rightArrow">
            <a:avLst>
              <a:gd name="adj1" fmla="val 50000"/>
              <a:gd name="adj2" fmla="val 40858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Seclect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Video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xmlns="" id="{0F45EF64-9F2A-4EFB-AACA-16C5354E8FD2}"/>
              </a:ext>
            </a:extLst>
          </p:cNvPr>
          <p:cNvSpPr/>
          <p:nvPr/>
        </p:nvSpPr>
        <p:spPr>
          <a:xfrm>
            <a:off x="2592206" y="3452126"/>
            <a:ext cx="2492271" cy="1967689"/>
          </a:xfrm>
          <a:prstGeom prst="rightArrow">
            <a:avLst>
              <a:gd name="adj1" fmla="val 50000"/>
              <a:gd name="adj2" fmla="val 40858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Display as icon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xmlns="" id="{FF28489A-F845-4D38-A757-161049D4DA10}"/>
              </a:ext>
            </a:extLst>
          </p:cNvPr>
          <p:cNvSpPr/>
          <p:nvPr/>
        </p:nvSpPr>
        <p:spPr>
          <a:xfrm>
            <a:off x="5170355" y="3423873"/>
            <a:ext cx="1245435" cy="1967689"/>
          </a:xfrm>
          <a:prstGeom prst="rightArrow">
            <a:avLst>
              <a:gd name="adj1" fmla="val 50000"/>
              <a:gd name="adj2" fmla="val 40858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OK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xmlns="" id="{DF523DCA-6548-460A-B255-2BF313139C2B}"/>
              </a:ext>
            </a:extLst>
          </p:cNvPr>
          <p:cNvSpPr/>
          <p:nvPr/>
        </p:nvSpPr>
        <p:spPr>
          <a:xfrm>
            <a:off x="6538367" y="3473088"/>
            <a:ext cx="2057242" cy="1967689"/>
          </a:xfrm>
          <a:prstGeom prst="rightArrow">
            <a:avLst>
              <a:gd name="adj1" fmla="val 50000"/>
              <a:gd name="adj2" fmla="val 40858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Action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xmlns="" id="{05C36322-3DFE-461E-971D-C58C8D2736D8}"/>
              </a:ext>
            </a:extLst>
          </p:cNvPr>
          <p:cNvSpPr/>
          <p:nvPr/>
        </p:nvSpPr>
        <p:spPr>
          <a:xfrm>
            <a:off x="8442749" y="3984906"/>
            <a:ext cx="3072200" cy="1500945"/>
          </a:xfrm>
          <a:prstGeom prst="downArrow">
            <a:avLst>
              <a:gd name="adj1" fmla="val 50000"/>
              <a:gd name="adj2" fmla="val 50856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ObjectAtion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35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0B33A2-8BBF-452C-AF18-DCA8D084108A}"/>
              </a:ext>
            </a:extLst>
          </p:cNvPr>
          <p:cNvSpPr txBox="1"/>
          <p:nvPr/>
        </p:nvSpPr>
        <p:spPr>
          <a:xfrm>
            <a:off x="3655101" y="984059"/>
            <a:ext cx="4876800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29821E6-63DD-4AA4-9A04-82B2CE91B652}"/>
              </a:ext>
            </a:extLst>
          </p:cNvPr>
          <p:cNvSpPr txBox="1"/>
          <p:nvPr/>
        </p:nvSpPr>
        <p:spPr>
          <a:xfrm>
            <a:off x="1154243" y="2339105"/>
            <a:ext cx="9953468" cy="39703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ুইটি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</a:t>
            </a:r>
            <a:r>
              <a:rPr lang="as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াইডে</a:t>
            </a:r>
            <a:r>
              <a:rPr lang="bn-BD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তোমার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াম</a:t>
            </a:r>
            <a:r>
              <a:rPr lang="bn-BD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as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াইডে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</a:t>
            </a:r>
            <a:r>
              <a:rPr lang="as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</a:t>
            </a:r>
            <a:r>
              <a:rPr lang="as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as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র।</a:t>
            </a:r>
          </a:p>
          <a:p>
            <a:pPr algn="ctr"/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ে।)</a:t>
            </a:r>
          </a:p>
          <a:p>
            <a:pPr algn="ctr"/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25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F5D9A1-FBE0-47C4-9DFB-859D218E6EBB}"/>
              </a:ext>
            </a:extLst>
          </p:cNvPr>
          <p:cNvSpPr txBox="1"/>
          <p:nvPr/>
        </p:nvSpPr>
        <p:spPr>
          <a:xfrm>
            <a:off x="4056050" y="242453"/>
            <a:ext cx="3477718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0C59C9B-6671-4B8C-B38B-14492588E0D1}"/>
              </a:ext>
            </a:extLst>
          </p:cNvPr>
          <p:cNvSpPr/>
          <p:nvPr/>
        </p:nvSpPr>
        <p:spPr>
          <a:xfrm>
            <a:off x="749505" y="1055066"/>
            <a:ext cx="107430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চাইলে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মেনুবারের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মেনুতে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68F527-FD51-46A6-AAB7-4C8B8022A07A}"/>
              </a:ext>
            </a:extLst>
          </p:cNvPr>
          <p:cNvSpPr/>
          <p:nvPr/>
        </p:nvSpPr>
        <p:spPr>
          <a:xfrm>
            <a:off x="874426" y="1875972"/>
            <a:ext cx="106181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Insert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মেনুতে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আইকনে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BD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70848E1-8AB6-4ADC-8407-270DC7372EA4}"/>
              </a:ext>
            </a:extLst>
          </p:cNvPr>
          <p:cNvSpPr/>
          <p:nvPr/>
        </p:nvSpPr>
        <p:spPr>
          <a:xfrm>
            <a:off x="724484" y="2873251"/>
            <a:ext cx="105930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ছোট-বড়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BD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71AFE4F-49AA-4CBF-98A6-6C2FECF8EB49}"/>
              </a:ext>
            </a:extLst>
          </p:cNvPr>
          <p:cNvSpPr/>
          <p:nvPr/>
        </p:nvSpPr>
        <p:spPr>
          <a:xfrm>
            <a:off x="749505" y="4293158"/>
            <a:ext cx="105680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কী-বোর্ডের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বোতামে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4C37D79-52D1-4FE5-BD82-863F63678F20}"/>
              </a:ext>
            </a:extLst>
          </p:cNvPr>
          <p:cNvSpPr/>
          <p:nvPr/>
        </p:nvSpPr>
        <p:spPr>
          <a:xfrm>
            <a:off x="699464" y="3398358"/>
            <a:ext cx="112327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মেনুতে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12CE4CB-A306-470F-A15B-FAA300123EFB}"/>
              </a:ext>
            </a:extLst>
          </p:cNvPr>
          <p:cNvSpPr/>
          <p:nvPr/>
        </p:nvSpPr>
        <p:spPr>
          <a:xfrm>
            <a:off x="699464" y="5164049"/>
            <a:ext cx="11182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সিলেক্ট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67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9073B1-51A3-4DC4-8958-8B15CEFBF691}"/>
              </a:ext>
            </a:extLst>
          </p:cNvPr>
          <p:cNvSpPr txBox="1"/>
          <p:nvPr/>
        </p:nvSpPr>
        <p:spPr>
          <a:xfrm>
            <a:off x="3781583" y="493909"/>
            <a:ext cx="48768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8DD53F-F013-4783-9D18-9093BE7B3CCF}"/>
              </a:ext>
            </a:extLst>
          </p:cNvPr>
          <p:cNvSpPr txBox="1"/>
          <p:nvPr/>
        </p:nvSpPr>
        <p:spPr>
          <a:xfrm>
            <a:off x="1119266" y="4240433"/>
            <a:ext cx="9953468" cy="21236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“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?” এ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B793FC-FEB7-4E8C-923B-A781057D7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1992" y="1429836"/>
            <a:ext cx="5460847" cy="2737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2448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B906BC0-196F-4475-8802-702D7059B1B7}"/>
              </a:ext>
            </a:extLst>
          </p:cNvPr>
          <p:cNvSpPr txBox="1"/>
          <p:nvPr/>
        </p:nvSpPr>
        <p:spPr>
          <a:xfrm>
            <a:off x="434715" y="1139196"/>
            <a:ext cx="11407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 এখানেই শেষ করছি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FAB58F-D97C-4B44-9B5A-9D485E6C2F9E}"/>
              </a:ext>
            </a:extLst>
          </p:cNvPr>
          <p:cNvSpPr txBox="1"/>
          <p:nvPr/>
        </p:nvSpPr>
        <p:spPr>
          <a:xfrm>
            <a:off x="689548" y="2644170"/>
            <a:ext cx="11032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0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0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0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D39D1B-A3B9-4FC4-9E17-F34EB5A1E299}"/>
              </a:ext>
            </a:extLst>
          </p:cNvPr>
          <p:cNvSpPr txBox="1"/>
          <p:nvPr/>
        </p:nvSpPr>
        <p:spPr>
          <a:xfrm>
            <a:off x="1169233" y="4228051"/>
            <a:ext cx="9853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9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9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9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9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9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9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 </a:t>
            </a:r>
            <a:r>
              <a:rPr lang="as-IN" sz="9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9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9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9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9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9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01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0">
            <a:extLst>
              <a:ext uri="{FF2B5EF4-FFF2-40B4-BE49-F238E27FC236}">
                <a16:creationId xmlns:a16="http://schemas.microsoft.com/office/drawing/2014/main" xmlns="" id="{C92AD63C-B67F-4DE7-9F7A-3F6390F6D297}"/>
              </a:ext>
            </a:extLst>
          </p:cNvPr>
          <p:cNvSpPr txBox="1">
            <a:spLocks/>
          </p:cNvSpPr>
          <p:nvPr/>
        </p:nvSpPr>
        <p:spPr>
          <a:xfrm>
            <a:off x="1581690" y="1607805"/>
            <a:ext cx="3909802" cy="4694396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xmlns="" id="{B3328920-65B5-4038-89C9-9E77B587FD8E}"/>
              </a:ext>
            </a:extLst>
          </p:cNvPr>
          <p:cNvSpPr txBox="1">
            <a:spLocks/>
          </p:cNvSpPr>
          <p:nvPr/>
        </p:nvSpPr>
        <p:spPr>
          <a:xfrm>
            <a:off x="6644375" y="1638945"/>
            <a:ext cx="4028622" cy="4694396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2800" b="1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শ্রেণীঃ নবম</a:t>
            </a:r>
            <a:r>
              <a:rPr lang="en-US" sz="2800" b="1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as-IN" sz="2800" b="1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2800" b="1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as-IN" sz="2800" b="1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bn-BD" sz="2800" b="1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2800" b="1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800" b="1" dirty="0" err="1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1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800" b="1" u="sng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as-IN" sz="2800" b="1" u="sng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b="1" u="sng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u="sng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2800" b="1" u="sng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as-IN" sz="2800" b="1" u="sng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b="1" u="sng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as-IN" sz="2800" b="1" u="sng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u="sng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2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“পাওয়ার পয়েন্ট”</a:t>
            </a:r>
            <a:endParaRPr lang="en-US" sz="28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as-IN" sz="2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াইডে</a:t>
            </a:r>
            <a:r>
              <a:rPr lang="en-US" sz="2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 err="1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as-IN" sz="2800" b="1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b="1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৫/</a:t>
            </a:r>
            <a:r>
              <a:rPr lang="as-IN" sz="2800" b="1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০/২০২০ </a:t>
            </a:r>
            <a:r>
              <a:rPr lang="en-US" sz="2400" b="1" dirty="0" err="1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খ্রীঃ</a:t>
            </a:r>
            <a:endParaRPr lang="bn-BD" sz="2400" b="1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bbon: Tilted Down 5">
            <a:extLst>
              <a:ext uri="{FF2B5EF4-FFF2-40B4-BE49-F238E27FC236}">
                <a16:creationId xmlns:a16="http://schemas.microsoft.com/office/drawing/2014/main" xmlns="" id="{F8842921-B4C4-40EF-A36A-6F9C1D8B0814}"/>
              </a:ext>
            </a:extLst>
          </p:cNvPr>
          <p:cNvSpPr/>
          <p:nvPr/>
        </p:nvSpPr>
        <p:spPr>
          <a:xfrm>
            <a:off x="3702570" y="524659"/>
            <a:ext cx="4736892" cy="797251"/>
          </a:xfrm>
          <a:prstGeom prst="ribbon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u="sng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A7853F9-7254-4F28-AE19-F4CAC0CB9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6360" y="1607805"/>
            <a:ext cx="1040479" cy="4374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sds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7533" y="2094626"/>
            <a:ext cx="1497267" cy="17967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8"/>
          <p:cNvSpPr/>
          <p:nvPr/>
        </p:nvSpPr>
        <p:spPr>
          <a:xfrm>
            <a:off x="259080" y="4136351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gvtAvmgvDj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nvmvb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iæ‡ej</a:t>
            </a:r>
            <a:endParaRPr lang="en-US" sz="28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gB`vg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D”P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we`¨vjq</a:t>
            </a:r>
            <a:endParaRPr lang="en-US" sz="20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f‚iæ½vgvix,KzwoMÖvg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Email: asmaulhsn07@gmail.com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Mobile: 01737989468</a:t>
            </a:r>
            <a:endParaRPr lang="bn-BD" sz="2000" dirty="0" smtClean="0">
              <a:solidFill>
                <a:srgbClr val="00B050"/>
              </a:solidFill>
              <a:latin typeface="Times New Roman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52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D44EEED-489E-4513-A0BF-C0B1D78962FC}"/>
              </a:ext>
            </a:extLst>
          </p:cNvPr>
          <p:cNvSpPr/>
          <p:nvPr/>
        </p:nvSpPr>
        <p:spPr>
          <a:xfrm>
            <a:off x="6430782" y="1409075"/>
            <a:ext cx="4746886" cy="2696884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53F154-7E30-4BDC-9F15-D00660B17479}"/>
              </a:ext>
            </a:extLst>
          </p:cNvPr>
          <p:cNvSpPr/>
          <p:nvPr/>
        </p:nvSpPr>
        <p:spPr>
          <a:xfrm>
            <a:off x="1349114" y="1409075"/>
            <a:ext cx="4746886" cy="269688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53C16B3-36B4-4201-ABC0-B1F2B2086959}"/>
              </a:ext>
            </a:extLst>
          </p:cNvPr>
          <p:cNvSpPr/>
          <p:nvPr/>
        </p:nvSpPr>
        <p:spPr>
          <a:xfrm>
            <a:off x="1324128" y="508782"/>
            <a:ext cx="9853540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দু’টিতে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করছো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A72A96B-4D7C-4984-94B4-0978FDB46454}"/>
              </a:ext>
            </a:extLst>
          </p:cNvPr>
          <p:cNvSpPr/>
          <p:nvPr/>
        </p:nvSpPr>
        <p:spPr>
          <a:xfrm>
            <a:off x="1079292" y="5487444"/>
            <a:ext cx="10253272" cy="584775"/>
          </a:xfrm>
          <a:prstGeom prst="rect">
            <a:avLst/>
          </a:prstGeom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অন্যটিতে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3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CB4D88-C0CC-49DE-9D9A-D73C8F0196FE}"/>
              </a:ext>
            </a:extLst>
          </p:cNvPr>
          <p:cNvSpPr txBox="1"/>
          <p:nvPr/>
        </p:nvSpPr>
        <p:spPr>
          <a:xfrm>
            <a:off x="1379094" y="4332159"/>
            <a:ext cx="4437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বড়হিত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ঈশ্বরগঞ্জ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ময়মনমসংহ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F879D6B-E7BB-4AF9-9E19-D6E155D12873}"/>
              </a:ext>
            </a:extLst>
          </p:cNvPr>
          <p:cNvSpPr txBox="1"/>
          <p:nvPr/>
        </p:nvSpPr>
        <p:spPr>
          <a:xfrm>
            <a:off x="6555697" y="4255859"/>
            <a:ext cx="4437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বড়হিত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ঈশ্বরগঞ্জ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ময়মনমসংহ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65058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D44EEED-489E-4513-A0BF-C0B1D78962FC}"/>
              </a:ext>
            </a:extLst>
          </p:cNvPr>
          <p:cNvSpPr/>
          <p:nvPr/>
        </p:nvSpPr>
        <p:spPr>
          <a:xfrm>
            <a:off x="6385812" y="1499019"/>
            <a:ext cx="4926770" cy="362491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53F154-7E30-4BDC-9F15-D00660B17479}"/>
              </a:ext>
            </a:extLst>
          </p:cNvPr>
          <p:cNvSpPr/>
          <p:nvPr/>
        </p:nvSpPr>
        <p:spPr>
          <a:xfrm>
            <a:off x="809470" y="1472787"/>
            <a:ext cx="5021703" cy="365114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1726F47-6F29-4537-94B4-71926AB4ACCB}"/>
              </a:ext>
            </a:extLst>
          </p:cNvPr>
          <p:cNvSpPr txBox="1"/>
          <p:nvPr/>
        </p:nvSpPr>
        <p:spPr>
          <a:xfrm>
            <a:off x="1279158" y="1959570"/>
            <a:ext cx="438712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হাবিবুর</a:t>
            </a:r>
            <a:r>
              <a:rPr lang="en-US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4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BD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</a:t>
            </a:r>
            <a:r>
              <a:rPr lang="en-US" sz="24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হিত</a:t>
            </a:r>
            <a:r>
              <a:rPr lang="en-US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bn-BD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বিদ্যালয়, </a:t>
            </a:r>
            <a:endParaRPr lang="en-US" sz="24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ঈশ্বরগঞ্জ</a:t>
            </a:r>
          </a:p>
          <a:p>
            <a:pPr algn="ctr">
              <a:defRPr/>
            </a:pPr>
            <a:r>
              <a:rPr lang="bn-BD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 নং ০১৭২৪১০২২৭০</a:t>
            </a:r>
          </a:p>
          <a:p>
            <a:pPr algn="ctr">
              <a:defRPr/>
            </a:pP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habibur.dcd6@gmail.com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0E060F3-0BBC-4270-B8FB-9F7286A06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214"/>
          <a:stretch>
            <a:fillRect/>
          </a:stretch>
        </p:blipFill>
        <p:spPr>
          <a:xfrm>
            <a:off x="919399" y="1637680"/>
            <a:ext cx="1289154" cy="1284734"/>
          </a:xfrm>
          <a:custGeom>
            <a:avLst/>
            <a:gdLst>
              <a:gd name="connsiteX0" fmla="*/ 1618938 w 3237875"/>
              <a:gd name="connsiteY0" fmla="*/ 0 h 3226772"/>
              <a:gd name="connsiteX1" fmla="*/ 3229518 w 3237875"/>
              <a:gd name="connsiteY1" fmla="*/ 1448427 h 3226772"/>
              <a:gd name="connsiteX2" fmla="*/ 3237875 w 3237875"/>
              <a:gd name="connsiteY2" fmla="*/ 1613366 h 3226772"/>
              <a:gd name="connsiteX3" fmla="*/ 3237875 w 3237875"/>
              <a:gd name="connsiteY3" fmla="*/ 1613406 h 3226772"/>
              <a:gd name="connsiteX4" fmla="*/ 3229518 w 3237875"/>
              <a:gd name="connsiteY4" fmla="*/ 1778345 h 3226772"/>
              <a:gd name="connsiteX5" fmla="*/ 1618938 w 3237875"/>
              <a:gd name="connsiteY5" fmla="*/ 3226772 h 3226772"/>
              <a:gd name="connsiteX6" fmla="*/ 0 w 3237875"/>
              <a:gd name="connsiteY6" fmla="*/ 1613386 h 3226772"/>
              <a:gd name="connsiteX7" fmla="*/ 1618938 w 3237875"/>
              <a:gd name="connsiteY7" fmla="*/ 0 h 322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7875" h="3226772">
                <a:moveTo>
                  <a:pt x="1618938" y="0"/>
                </a:moveTo>
                <a:cubicBezTo>
                  <a:pt x="2457171" y="0"/>
                  <a:pt x="3146612" y="634868"/>
                  <a:pt x="3229518" y="1448427"/>
                </a:cubicBezTo>
                <a:lnTo>
                  <a:pt x="3237875" y="1613366"/>
                </a:lnTo>
                <a:lnTo>
                  <a:pt x="3237875" y="1613406"/>
                </a:lnTo>
                <a:lnTo>
                  <a:pt x="3229518" y="1778345"/>
                </a:lnTo>
                <a:cubicBezTo>
                  <a:pt x="3146612" y="2591905"/>
                  <a:pt x="2457171" y="3226772"/>
                  <a:pt x="1618938" y="3226772"/>
                </a:cubicBezTo>
                <a:cubicBezTo>
                  <a:pt x="724823" y="3226772"/>
                  <a:pt x="0" y="2504434"/>
                  <a:pt x="0" y="1613386"/>
                </a:cubicBezTo>
                <a:cubicBezTo>
                  <a:pt x="0" y="722338"/>
                  <a:pt x="724823" y="0"/>
                  <a:pt x="1618938" y="0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D1207DF-D1FF-447B-8AFD-56CC3B0870E5}"/>
              </a:ext>
            </a:extLst>
          </p:cNvPr>
          <p:cNvSpPr txBox="1"/>
          <p:nvPr/>
        </p:nvSpPr>
        <p:spPr>
          <a:xfrm>
            <a:off x="6790542" y="1858863"/>
            <a:ext cx="4482059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হাবিবুর</a:t>
            </a:r>
            <a:r>
              <a:rPr lang="en-US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4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BD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</a:t>
            </a:r>
            <a:r>
              <a:rPr lang="en-US" sz="24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হিত</a:t>
            </a:r>
            <a:r>
              <a:rPr lang="en-US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bn-BD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বিদ্যালয়, </a:t>
            </a:r>
            <a:endParaRPr lang="en-US" sz="24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ঈশ্বরগঞ্জ</a:t>
            </a:r>
          </a:p>
          <a:p>
            <a:pPr algn="ctr">
              <a:defRPr/>
            </a:pPr>
            <a:r>
              <a:rPr lang="bn-BD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 নং ০১৭২৪১০২২৭০</a:t>
            </a:r>
          </a:p>
          <a:p>
            <a:pPr algn="ctr">
              <a:defRPr/>
            </a:pP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habibur.dcd6@gmail.com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A272DE40-B457-43A4-A3EB-269B2D36F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9516" y="4302176"/>
            <a:ext cx="1314450" cy="71578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53C16B3-36B4-4201-ABC0-B1F2B2086959}"/>
              </a:ext>
            </a:extLst>
          </p:cNvPr>
          <p:cNvSpPr/>
          <p:nvPr/>
        </p:nvSpPr>
        <p:spPr>
          <a:xfrm>
            <a:off x="2548328" y="566929"/>
            <a:ext cx="722525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A72A96B-4D7C-4984-94B4-0978FDB46454}"/>
              </a:ext>
            </a:extLst>
          </p:cNvPr>
          <p:cNvSpPr/>
          <p:nvPr/>
        </p:nvSpPr>
        <p:spPr>
          <a:xfrm>
            <a:off x="794479" y="5288825"/>
            <a:ext cx="5021704" cy="104644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এটিতে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3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72D5E29-4C88-4C07-97F5-E7CE7051F22D}"/>
              </a:ext>
            </a:extLst>
          </p:cNvPr>
          <p:cNvSpPr/>
          <p:nvPr/>
        </p:nvSpPr>
        <p:spPr>
          <a:xfrm>
            <a:off x="6360827" y="5288825"/>
            <a:ext cx="5021704" cy="1077218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এটিতে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DBD823D-6F07-4F1A-A335-F01952C1E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214"/>
          <a:stretch>
            <a:fillRect/>
          </a:stretch>
        </p:blipFill>
        <p:spPr>
          <a:xfrm>
            <a:off x="6445770" y="1528607"/>
            <a:ext cx="1289154" cy="1284734"/>
          </a:xfrm>
          <a:custGeom>
            <a:avLst/>
            <a:gdLst>
              <a:gd name="connsiteX0" fmla="*/ 1618938 w 3237875"/>
              <a:gd name="connsiteY0" fmla="*/ 0 h 3226772"/>
              <a:gd name="connsiteX1" fmla="*/ 3229518 w 3237875"/>
              <a:gd name="connsiteY1" fmla="*/ 1448427 h 3226772"/>
              <a:gd name="connsiteX2" fmla="*/ 3237875 w 3237875"/>
              <a:gd name="connsiteY2" fmla="*/ 1613366 h 3226772"/>
              <a:gd name="connsiteX3" fmla="*/ 3237875 w 3237875"/>
              <a:gd name="connsiteY3" fmla="*/ 1613406 h 3226772"/>
              <a:gd name="connsiteX4" fmla="*/ 3229518 w 3237875"/>
              <a:gd name="connsiteY4" fmla="*/ 1778345 h 3226772"/>
              <a:gd name="connsiteX5" fmla="*/ 1618938 w 3237875"/>
              <a:gd name="connsiteY5" fmla="*/ 3226772 h 3226772"/>
              <a:gd name="connsiteX6" fmla="*/ 0 w 3237875"/>
              <a:gd name="connsiteY6" fmla="*/ 1613386 h 3226772"/>
              <a:gd name="connsiteX7" fmla="*/ 1618938 w 3237875"/>
              <a:gd name="connsiteY7" fmla="*/ 0 h 322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7875" h="3226772">
                <a:moveTo>
                  <a:pt x="1618938" y="0"/>
                </a:moveTo>
                <a:cubicBezTo>
                  <a:pt x="2457171" y="0"/>
                  <a:pt x="3146612" y="634868"/>
                  <a:pt x="3229518" y="1448427"/>
                </a:cubicBezTo>
                <a:lnTo>
                  <a:pt x="3237875" y="1613366"/>
                </a:lnTo>
                <a:lnTo>
                  <a:pt x="3237875" y="1613406"/>
                </a:lnTo>
                <a:lnTo>
                  <a:pt x="3229518" y="1778345"/>
                </a:lnTo>
                <a:cubicBezTo>
                  <a:pt x="3146612" y="2591905"/>
                  <a:pt x="2457171" y="3226772"/>
                  <a:pt x="1618938" y="3226772"/>
                </a:cubicBezTo>
                <a:cubicBezTo>
                  <a:pt x="724823" y="3226772"/>
                  <a:pt x="0" y="2504434"/>
                  <a:pt x="0" y="1613386"/>
                </a:cubicBezTo>
                <a:cubicBezTo>
                  <a:pt x="0" y="722338"/>
                  <a:pt x="724823" y="0"/>
                  <a:pt x="1618938" y="0"/>
                </a:cubicBezTo>
                <a:close/>
              </a:path>
            </a:pathLst>
          </a:cu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90EFC78-BEA0-4A8B-B5A6-4EAB892D943D}"/>
              </a:ext>
            </a:extLst>
          </p:cNvPr>
          <p:cNvSpPr/>
          <p:nvPr/>
        </p:nvSpPr>
        <p:spPr>
          <a:xfrm>
            <a:off x="7854847" y="4168783"/>
            <a:ext cx="1813810" cy="8951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771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1EC14DA-3C5A-434D-AB50-FC71649A4C93}"/>
              </a:ext>
            </a:extLst>
          </p:cNvPr>
          <p:cNvSpPr/>
          <p:nvPr/>
        </p:nvSpPr>
        <p:spPr>
          <a:xfrm>
            <a:off x="2818151" y="524289"/>
            <a:ext cx="6295869" cy="92333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u="sng" spc="150" dirty="0">
                <a:ln w="1143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b="1" u="sng" spc="150" dirty="0">
              <a:ln w="11430">
                <a:solidFill>
                  <a:srgbClr val="00B050"/>
                </a:solidFill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Motiar D. Content\Class IX\Power Point\Powerpoint_logo_2_jpg_22570-1-.jpg">
            <a:extLst>
              <a:ext uri="{FF2B5EF4-FFF2-40B4-BE49-F238E27FC236}">
                <a16:creationId xmlns:a16="http://schemas.microsoft.com/office/drawing/2014/main" xmlns="" id="{32DB8141-6ACD-40CC-BCEB-7855163C0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8151" y="1675973"/>
            <a:ext cx="7014222" cy="2504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17684CD-66AB-438A-9237-57E24B120A16}"/>
              </a:ext>
            </a:extLst>
          </p:cNvPr>
          <p:cNvSpPr/>
          <p:nvPr/>
        </p:nvSpPr>
        <p:spPr>
          <a:xfrm>
            <a:off x="1768838" y="4687378"/>
            <a:ext cx="8949129" cy="833754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78856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F5C0BAA-0CD4-4EA1-9AD2-21506E3FB26F}"/>
              </a:ext>
            </a:extLst>
          </p:cNvPr>
          <p:cNvSpPr/>
          <p:nvPr/>
        </p:nvSpPr>
        <p:spPr>
          <a:xfrm>
            <a:off x="1460057" y="2174159"/>
            <a:ext cx="862620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4800" b="1" u="sng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শিক্ষাথীরা</a:t>
            </a:r>
            <a:r>
              <a:rPr lang="bn-BD" sz="48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 </a:t>
            </a:r>
            <a:endParaRPr lang="en-US" sz="4800" b="1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A94B26F-6C0B-4639-A2B2-7E002E4E89B2}"/>
              </a:ext>
            </a:extLst>
          </p:cNvPr>
          <p:cNvSpPr/>
          <p:nvPr/>
        </p:nvSpPr>
        <p:spPr>
          <a:xfrm>
            <a:off x="4447964" y="946915"/>
            <a:ext cx="37261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5400" b="1" u="sng" dirty="0">
                <a:ln/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u="sng" dirty="0">
              <a:ln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1DDDB49-BBA5-4FF1-8A58-94061C3CA7BF}"/>
              </a:ext>
            </a:extLst>
          </p:cNvPr>
          <p:cNvSpPr txBox="1"/>
          <p:nvPr/>
        </p:nvSpPr>
        <p:spPr>
          <a:xfrm>
            <a:off x="1221853" y="3309070"/>
            <a:ext cx="101783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b="1" kern="1100" dirty="0">
                <a:ln w="190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b="1" kern="1100" dirty="0" err="1">
                <a:ln w="190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স্লাইডে</a:t>
            </a:r>
            <a:r>
              <a:rPr lang="en-US" sz="4000" b="1" kern="1100" dirty="0">
                <a:ln w="190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ছ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b="1" kern="1100" dirty="0">
                <a:ln w="190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b="1" kern="1100" dirty="0" err="1">
                <a:ln w="190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স্লাইডে</a:t>
            </a:r>
            <a:r>
              <a:rPr lang="en-US" sz="4000" b="1" kern="1100" dirty="0">
                <a:ln w="190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াইল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4111804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BD0E8A7-2913-4869-B5E0-A83856522BE4}"/>
              </a:ext>
            </a:extLst>
          </p:cNvPr>
          <p:cNvSpPr/>
          <p:nvPr/>
        </p:nvSpPr>
        <p:spPr>
          <a:xfrm>
            <a:off x="2398426" y="390603"/>
            <a:ext cx="7899817" cy="707886"/>
          </a:xfrm>
          <a:prstGeom prst="rect">
            <a:avLst/>
          </a:prstGeom>
          <a:ln w="28575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02F894-A547-45B3-A531-3E9B8ACE4C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72" t="4288" r="15532" b="19111"/>
          <a:stretch/>
        </p:blipFill>
        <p:spPr>
          <a:xfrm>
            <a:off x="4491767" y="1236466"/>
            <a:ext cx="7375161" cy="5082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C25C6EB-B5E1-422B-935B-FD31E408DAA3}"/>
              </a:ext>
            </a:extLst>
          </p:cNvPr>
          <p:cNvSpPr/>
          <p:nvPr/>
        </p:nvSpPr>
        <p:spPr>
          <a:xfrm>
            <a:off x="6670623" y="2698230"/>
            <a:ext cx="5156617" cy="36204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D9B9CE-0717-4F0B-8F03-BC3B19067CA2}"/>
              </a:ext>
            </a:extLst>
          </p:cNvPr>
          <p:cNvSpPr txBox="1"/>
          <p:nvPr/>
        </p:nvSpPr>
        <p:spPr>
          <a:xfrm>
            <a:off x="378561" y="1165892"/>
            <a:ext cx="4042601" cy="132343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Open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করতে হবে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7820561E-6EF8-40BC-9419-3073FED5632A}"/>
              </a:ext>
            </a:extLst>
          </p:cNvPr>
          <p:cNvSpPr/>
          <p:nvPr/>
        </p:nvSpPr>
        <p:spPr>
          <a:xfrm>
            <a:off x="329784" y="2518348"/>
            <a:ext cx="4091379" cy="1540920"/>
          </a:xfrm>
          <a:prstGeom prst="wedgeRoundRectCallout">
            <a:avLst>
              <a:gd name="adj1" fmla="val 60704"/>
              <a:gd name="adj2" fmla="val -12373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Insert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ক্লিক করতে হবে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xmlns="" id="{D07151B5-6B24-4B9B-99EE-92B5CE27E251}"/>
              </a:ext>
            </a:extLst>
          </p:cNvPr>
          <p:cNvSpPr/>
          <p:nvPr/>
        </p:nvSpPr>
        <p:spPr>
          <a:xfrm>
            <a:off x="378561" y="4107305"/>
            <a:ext cx="5717439" cy="1281659"/>
          </a:xfrm>
          <a:prstGeom prst="wedgeRoundRectCallout">
            <a:avLst>
              <a:gd name="adj1" fmla="val 30953"/>
              <a:gd name="adj2" fmla="val -20093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Picture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আইকনে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 করতে হবে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5F9BA58A-6E31-45B0-BFCE-A7CA0BB5B060}"/>
              </a:ext>
            </a:extLst>
          </p:cNvPr>
          <p:cNvSpPr/>
          <p:nvPr/>
        </p:nvSpPr>
        <p:spPr>
          <a:xfrm>
            <a:off x="378561" y="5448924"/>
            <a:ext cx="5467603" cy="1120425"/>
          </a:xfrm>
          <a:prstGeom prst="wedgeRoundRectCallout">
            <a:avLst>
              <a:gd name="adj1" fmla="val 63688"/>
              <a:gd name="adj2" fmla="val -2806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Insert Picture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A61BE914-98AC-455B-AAD1-D23A0FD97104}"/>
              </a:ext>
            </a:extLst>
          </p:cNvPr>
          <p:cNvSpPr/>
          <p:nvPr/>
        </p:nvSpPr>
        <p:spPr>
          <a:xfrm>
            <a:off x="4571311" y="1543987"/>
            <a:ext cx="904437" cy="696679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4EBF0AC-C73E-4300-92D8-1BDCEA78CD42}"/>
              </a:ext>
            </a:extLst>
          </p:cNvPr>
          <p:cNvSpPr/>
          <p:nvPr/>
        </p:nvSpPr>
        <p:spPr>
          <a:xfrm>
            <a:off x="4691923" y="1105159"/>
            <a:ext cx="743450" cy="4238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7820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8" grpId="0" animBg="1"/>
      <p:bldP spid="10" grpId="0" animBg="1"/>
      <p:bldP spid="9" grpId="0" animBg="1"/>
      <p:bldP spid="3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2F50432-3ABD-4D03-AC14-DA3E4FED0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43" r="41385" b="22601"/>
          <a:stretch/>
        </p:blipFill>
        <p:spPr>
          <a:xfrm>
            <a:off x="5587753" y="1173378"/>
            <a:ext cx="6239487" cy="5107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7BD70CE9-B957-4B2F-A677-465009FBADB5}"/>
              </a:ext>
            </a:extLst>
          </p:cNvPr>
          <p:cNvSpPr/>
          <p:nvPr/>
        </p:nvSpPr>
        <p:spPr>
          <a:xfrm>
            <a:off x="364761" y="3579330"/>
            <a:ext cx="5091660" cy="2851732"/>
          </a:xfrm>
          <a:prstGeom prst="wedgeRoundRectCallout">
            <a:avLst>
              <a:gd name="adj1" fmla="val 139095"/>
              <a:gd name="adj2" fmla="val 32938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Open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আইকনে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 কর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সিলেক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াই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1B05D9AC-D84F-4687-A61C-895A9891D391}"/>
              </a:ext>
            </a:extLst>
          </p:cNvPr>
          <p:cNvSpPr/>
          <p:nvPr/>
        </p:nvSpPr>
        <p:spPr>
          <a:xfrm>
            <a:off x="364760" y="1285153"/>
            <a:ext cx="5091661" cy="2143847"/>
          </a:xfrm>
          <a:prstGeom prst="wedgeRoundRectCallout">
            <a:avLst>
              <a:gd name="adj1" fmla="val 102420"/>
              <a:gd name="adj2" fmla="val 7682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রতে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776DC1-A9A9-4EE5-933C-03A7150A8863}"/>
              </a:ext>
            </a:extLst>
          </p:cNvPr>
          <p:cNvSpPr txBox="1"/>
          <p:nvPr/>
        </p:nvSpPr>
        <p:spPr>
          <a:xfrm>
            <a:off x="2368446" y="315162"/>
            <a:ext cx="7240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Insert Picture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ে-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CDD09B6-343D-4A2D-A918-FA0C9C3AA4AA}"/>
              </a:ext>
            </a:extLst>
          </p:cNvPr>
          <p:cNvSpPr/>
          <p:nvPr/>
        </p:nvSpPr>
        <p:spPr>
          <a:xfrm>
            <a:off x="6985416" y="2623279"/>
            <a:ext cx="4841824" cy="36954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C984122-24E1-496C-9114-C40056E6263B}"/>
              </a:ext>
            </a:extLst>
          </p:cNvPr>
          <p:cNvSpPr/>
          <p:nvPr/>
        </p:nvSpPr>
        <p:spPr>
          <a:xfrm>
            <a:off x="8154649" y="3579331"/>
            <a:ext cx="1184223" cy="11875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29B8B01-F494-48BE-9EDD-15D3FD788114}"/>
              </a:ext>
            </a:extLst>
          </p:cNvPr>
          <p:cNvSpPr/>
          <p:nvPr/>
        </p:nvSpPr>
        <p:spPr>
          <a:xfrm>
            <a:off x="9850328" y="5846164"/>
            <a:ext cx="1184223" cy="3465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144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37E76A-607C-4D92-A9DD-5E1170EB03A2}"/>
              </a:ext>
            </a:extLst>
          </p:cNvPr>
          <p:cNvSpPr txBox="1"/>
          <p:nvPr/>
        </p:nvSpPr>
        <p:spPr>
          <a:xfrm>
            <a:off x="1833955" y="420876"/>
            <a:ext cx="8919147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ফ্লো-চার্ট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55151269-BB75-42F5-B4B2-9E617BCCB1F8}"/>
              </a:ext>
            </a:extLst>
          </p:cNvPr>
          <p:cNvSpPr/>
          <p:nvPr/>
        </p:nvSpPr>
        <p:spPr>
          <a:xfrm>
            <a:off x="437686" y="1057459"/>
            <a:ext cx="1769777" cy="1967689"/>
          </a:xfrm>
          <a:prstGeom prst="rightArrow">
            <a:avLst>
              <a:gd name="adj1" fmla="val 50000"/>
              <a:gd name="adj2" fmla="val 40858"/>
            </a:avLst>
          </a:prstGeom>
          <a:solidFill>
            <a:schemeClr val="bg1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</a:t>
            </a:r>
            <a:r>
              <a:rPr lang="en-US" sz="40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9B5B852D-827F-4472-BE76-1C174E8D15F1}"/>
              </a:ext>
            </a:extLst>
          </p:cNvPr>
          <p:cNvSpPr/>
          <p:nvPr/>
        </p:nvSpPr>
        <p:spPr>
          <a:xfrm>
            <a:off x="2112683" y="1857783"/>
            <a:ext cx="2198398" cy="1967689"/>
          </a:xfrm>
          <a:prstGeom prst="rightArrow">
            <a:avLst>
              <a:gd name="adj1" fmla="val 50000"/>
              <a:gd name="adj2" fmla="val 40858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Picture</a:t>
            </a:r>
            <a:endParaRPr lang="en-US" sz="40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31A0BF65-A993-4449-91FE-451A617418FC}"/>
              </a:ext>
            </a:extLst>
          </p:cNvPr>
          <p:cNvSpPr/>
          <p:nvPr/>
        </p:nvSpPr>
        <p:spPr>
          <a:xfrm>
            <a:off x="4128686" y="2757593"/>
            <a:ext cx="4069527" cy="1967689"/>
          </a:xfrm>
          <a:prstGeom prst="rightArrow">
            <a:avLst>
              <a:gd name="adj1" fmla="val 50000"/>
              <a:gd name="adj2" fmla="val 40858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Insert Picture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</a:t>
            </a:r>
            <a:r>
              <a:rPr lang="as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ে-</a:t>
            </a:r>
            <a:endParaRPr lang="en-US" sz="3200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xmlns="" id="{68403DF1-349F-43A9-96A3-BD06C97048A8}"/>
              </a:ext>
            </a:extLst>
          </p:cNvPr>
          <p:cNvSpPr/>
          <p:nvPr/>
        </p:nvSpPr>
        <p:spPr>
          <a:xfrm>
            <a:off x="7939555" y="3429000"/>
            <a:ext cx="3471008" cy="1717175"/>
          </a:xfrm>
          <a:prstGeom prst="downArrow">
            <a:avLst>
              <a:gd name="adj1" fmla="val 50000"/>
              <a:gd name="adj2" fmla="val 50856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ছবি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নির্বাচন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E80DB82-92EB-4FC1-9907-FE052E23E258}"/>
              </a:ext>
            </a:extLst>
          </p:cNvPr>
          <p:cNvSpPr txBox="1"/>
          <p:nvPr/>
        </p:nvSpPr>
        <p:spPr>
          <a:xfrm>
            <a:off x="8862159" y="5282163"/>
            <a:ext cx="1777426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Open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90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NikshBan"/>
        <a:ea typeface=""/>
        <a:cs typeface=""/>
      </a:majorFont>
      <a:minorFont>
        <a:latin typeface="Nik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837</Words>
  <Application>Microsoft Office PowerPoint</Application>
  <PresentationFormat>Custom</PresentationFormat>
  <Paragraphs>105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PC</cp:lastModifiedBy>
  <cp:revision>87</cp:revision>
  <dcterms:created xsi:type="dcterms:W3CDTF">2020-09-24T15:52:18Z</dcterms:created>
  <dcterms:modified xsi:type="dcterms:W3CDTF">2020-10-06T18:33:41Z</dcterms:modified>
</cp:coreProperties>
</file>