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1" r:id="rId2"/>
  </p:sldMasterIdLst>
  <p:sldIdLst>
    <p:sldId id="271" r:id="rId3"/>
    <p:sldId id="272" r:id="rId4"/>
    <p:sldId id="258" r:id="rId5"/>
    <p:sldId id="259" r:id="rId6"/>
    <p:sldId id="270" r:id="rId7"/>
    <p:sldId id="263" r:id="rId8"/>
    <p:sldId id="264" r:id="rId9"/>
    <p:sldId id="275" r:id="rId10"/>
    <p:sldId id="265" r:id="rId11"/>
    <p:sldId id="266" r:id="rId12"/>
    <p:sldId id="276" r:id="rId13"/>
    <p:sldId id="267" r:id="rId14"/>
    <p:sldId id="277" r:id="rId15"/>
    <p:sldId id="274" r:id="rId16"/>
    <p:sldId id="268" r:id="rId17"/>
  </p:sldIdLst>
  <p:sldSz cx="9144000" cy="6858000" type="overhead"/>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7" autoAdjust="0"/>
    <p:restoredTop sz="99759" autoAdjust="0"/>
  </p:normalViewPr>
  <p:slideViewPr>
    <p:cSldViewPr snapToGrid="0">
      <p:cViewPr varScale="1">
        <p:scale>
          <a:sx n="74" d="100"/>
          <a:sy n="74" d="100"/>
        </p:scale>
        <p:origin x="51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05091-86AF-4B3F-BB36-570B96199A53}"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US"/>
        </a:p>
      </dgm:t>
    </dgm:pt>
    <dgm:pt modelId="{A78D5DCD-D089-477F-BAE2-F0387C473027}">
      <dgm:prSet phldrT="[Text]"/>
      <dgm:spPr/>
      <dgm:t>
        <a:bodyPr/>
        <a:lstStyle/>
        <a:p>
          <a:r>
            <a:rPr lang="bn-BD"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টপোলজি</a:t>
          </a:r>
          <a:endParaRPr lang="en-US"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54ED0434-890A-4DB2-AD8A-F3CF222DA1CB}" type="parTrans" cxnId="{D863D1B9-5CB6-4680-A531-9018AC3658BC}">
      <dgm:prSet/>
      <dgm:spPr/>
      <dgm:t>
        <a:bodyPr/>
        <a:lstStyle/>
        <a:p>
          <a:endParaRPr lang="en-US">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1D5A57DE-486C-4AFE-AB99-4606821D917D}" type="sibTrans" cxnId="{D863D1B9-5CB6-4680-A531-9018AC3658BC}">
      <dgm:prSet/>
      <dgm:spPr/>
      <dgm:t>
        <a:bodyPr/>
        <a:lstStyle/>
        <a:p>
          <a:endParaRPr lang="en-US">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32A16486-3A55-4AD7-8FEE-51E054EF72C0}">
      <dgm:prSet phldrT="[Text]"/>
      <dgm:spPr/>
      <dgm:t>
        <a:bodyPr/>
        <a:lstStyle/>
        <a:p>
          <a:r>
            <a:rPr lang="bn-BD"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বাস টপোলজি</a:t>
          </a:r>
          <a:endParaRPr lang="en-US"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A8657624-17B6-46DE-BFB4-DCCC9673D9B5}" type="parTrans" cxnId="{766AFF56-E58B-4F99-A8E2-12D92212AEB5}">
      <dgm:prSet/>
      <dgm:spPr/>
      <dgm:t>
        <a:bodyPr/>
        <a:lstStyle/>
        <a:p>
          <a:endParaRPr lang="en-US">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4D318434-0D5C-4059-B096-ABB2E2DAA977}" type="sibTrans" cxnId="{766AFF56-E58B-4F99-A8E2-12D92212AEB5}">
      <dgm:prSet/>
      <dgm:spPr/>
      <dgm:t>
        <a:bodyPr/>
        <a:lstStyle/>
        <a:p>
          <a:endParaRPr lang="en-US">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6A25F116-E289-4B99-A858-540DC2B7104A}">
      <dgm:prSet phldrT="[Text]"/>
      <dgm:spPr/>
      <dgm:t>
        <a:bodyPr/>
        <a:lstStyle/>
        <a:p>
          <a:r>
            <a:rPr lang="bn-BD"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মেশ টপোলজি</a:t>
          </a:r>
          <a:endParaRPr lang="en-US"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614876B0-BBAF-4420-B1A9-F3410EAE0FF4}" type="parTrans" cxnId="{D23B422C-FB23-4614-A2CF-2BA5B01BFA59}">
      <dgm:prSet/>
      <dgm:spPr/>
      <dgm:t>
        <a:bodyPr/>
        <a:lstStyle/>
        <a:p>
          <a:endParaRPr lang="en-US">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BEE989B7-729A-4854-A3BC-B9FADB552434}" type="sibTrans" cxnId="{D23B422C-FB23-4614-A2CF-2BA5B01BFA59}">
      <dgm:prSet/>
      <dgm:spPr/>
      <dgm:t>
        <a:bodyPr/>
        <a:lstStyle/>
        <a:p>
          <a:endParaRPr lang="en-US">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08C6D1DE-BDE1-4106-9299-9E5B6796CD17}">
      <dgm:prSet phldrT="[Text]"/>
      <dgm:spPr/>
      <dgm:t>
        <a:bodyPr/>
        <a:lstStyle/>
        <a:p>
          <a:r>
            <a:rPr lang="bn-BD"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রিং টপোলজি</a:t>
          </a:r>
          <a:endParaRPr lang="en-US"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21245D87-AF96-4221-81ED-6721FB7CC5C7}" type="parTrans" cxnId="{0996C6DD-24E4-48FC-9965-345C9E7F394B}">
      <dgm:prSet/>
      <dgm:spPr/>
      <dgm:t>
        <a:bodyPr/>
        <a:lstStyle/>
        <a:p>
          <a:endParaRPr lang="en-US">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471A214E-D8FE-4DEE-8C0C-8315375DA391}" type="sibTrans" cxnId="{0996C6DD-24E4-48FC-9965-345C9E7F394B}">
      <dgm:prSet/>
      <dgm:spPr/>
      <dgm:t>
        <a:bodyPr/>
        <a:lstStyle/>
        <a:p>
          <a:endParaRPr lang="en-US">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D10CC68B-49DB-4B6C-9716-0758BF6E8AD6}">
      <dgm:prSet phldrT="[Text]"/>
      <dgm:spPr/>
      <dgm:t>
        <a:bodyPr/>
        <a:lstStyle/>
        <a:p>
          <a:r>
            <a:rPr lang="bn-BD"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স্টার টপোলজি</a:t>
          </a:r>
          <a:endParaRPr lang="en-US"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5CE9CD2B-5FD1-4289-8DC1-374DF5730790}" type="parTrans" cxnId="{C073161B-349B-4BA6-87EE-CB45AFC3D4A4}">
      <dgm:prSet/>
      <dgm:spPr/>
      <dgm:t>
        <a:bodyPr/>
        <a:lstStyle/>
        <a:p>
          <a:endParaRPr lang="en-US">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55964DBE-96E3-4CCF-987E-A2C411D725EE}" type="sibTrans" cxnId="{C073161B-349B-4BA6-87EE-CB45AFC3D4A4}">
      <dgm:prSet/>
      <dgm:spPr/>
      <dgm:t>
        <a:bodyPr/>
        <a:lstStyle/>
        <a:p>
          <a:endParaRPr lang="en-US">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A2B7DC41-A7BC-4654-BB8A-6E53899C6CEC}">
      <dgm:prSet phldrT="[Text]"/>
      <dgm:spPr/>
      <dgm:t>
        <a:bodyPr/>
        <a:lstStyle/>
        <a:p>
          <a:r>
            <a:rPr lang="bn-BD"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ট্রি টপোলজি</a:t>
          </a:r>
          <a:endParaRPr lang="en-US"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2B573F73-C0B9-4FB3-A9A6-95F2112C9F18}" type="parTrans" cxnId="{16128DBC-2EF8-41D2-81DD-D90D1F1BCA57}">
      <dgm:prSet/>
      <dgm:spPr/>
      <dgm:t>
        <a:bodyPr/>
        <a:lstStyle/>
        <a:p>
          <a:endParaRPr lang="en-US">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A58E8626-6B66-4630-818B-3471ECFD022C}" type="sibTrans" cxnId="{16128DBC-2EF8-41D2-81DD-D90D1F1BCA57}">
      <dgm:prSet/>
      <dgm:spPr/>
      <dgm:t>
        <a:bodyPr/>
        <a:lstStyle/>
        <a:p>
          <a:endParaRPr lang="en-US">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gm:t>
    </dgm:pt>
    <dgm:pt modelId="{9B31264E-098F-44C9-97F6-DE0D748CE439}" type="pres">
      <dgm:prSet presAssocID="{8E105091-86AF-4B3F-BB36-570B96199A53}" presName="diagram" presStyleCnt="0">
        <dgm:presLayoutVars>
          <dgm:chPref val="1"/>
          <dgm:dir/>
          <dgm:animOne val="branch"/>
          <dgm:animLvl val="lvl"/>
          <dgm:resizeHandles val="exact"/>
        </dgm:presLayoutVars>
      </dgm:prSet>
      <dgm:spPr/>
      <dgm:t>
        <a:bodyPr/>
        <a:lstStyle/>
        <a:p>
          <a:endParaRPr lang="en-US"/>
        </a:p>
      </dgm:t>
    </dgm:pt>
    <dgm:pt modelId="{A99BD4D0-1568-42FD-9D2C-C1AACCE979AE}" type="pres">
      <dgm:prSet presAssocID="{A78D5DCD-D089-477F-BAE2-F0387C473027}" presName="root1" presStyleCnt="0"/>
      <dgm:spPr/>
      <dgm:t>
        <a:bodyPr/>
        <a:lstStyle/>
        <a:p>
          <a:endParaRPr lang="en-US"/>
        </a:p>
      </dgm:t>
    </dgm:pt>
    <dgm:pt modelId="{90318B00-E5D3-4654-B36E-959D79AC0624}" type="pres">
      <dgm:prSet presAssocID="{A78D5DCD-D089-477F-BAE2-F0387C473027}" presName="LevelOneTextNode" presStyleLbl="node0" presStyleIdx="0" presStyleCnt="1" custLinFactNeighborX="-60790" custLinFactNeighborY="-1057">
        <dgm:presLayoutVars>
          <dgm:chPref val="3"/>
        </dgm:presLayoutVars>
      </dgm:prSet>
      <dgm:spPr/>
      <dgm:t>
        <a:bodyPr/>
        <a:lstStyle/>
        <a:p>
          <a:endParaRPr lang="en-US"/>
        </a:p>
      </dgm:t>
    </dgm:pt>
    <dgm:pt modelId="{D3A29B2B-2145-4474-B9A6-7D2702A0577D}" type="pres">
      <dgm:prSet presAssocID="{A78D5DCD-D089-477F-BAE2-F0387C473027}" presName="level2hierChild" presStyleCnt="0"/>
      <dgm:spPr/>
      <dgm:t>
        <a:bodyPr/>
        <a:lstStyle/>
        <a:p>
          <a:endParaRPr lang="en-US"/>
        </a:p>
      </dgm:t>
    </dgm:pt>
    <dgm:pt modelId="{950ACB7A-8A2F-4627-84F4-D8B2171AFACC}" type="pres">
      <dgm:prSet presAssocID="{A8657624-17B6-46DE-BFB4-DCCC9673D9B5}" presName="conn2-1" presStyleLbl="parChTrans1D2" presStyleIdx="0" presStyleCnt="5"/>
      <dgm:spPr/>
      <dgm:t>
        <a:bodyPr/>
        <a:lstStyle/>
        <a:p>
          <a:endParaRPr lang="en-US"/>
        </a:p>
      </dgm:t>
    </dgm:pt>
    <dgm:pt modelId="{E1E04092-2C2E-453C-846F-1317ECE02BD3}" type="pres">
      <dgm:prSet presAssocID="{A8657624-17B6-46DE-BFB4-DCCC9673D9B5}" presName="connTx" presStyleLbl="parChTrans1D2" presStyleIdx="0" presStyleCnt="5"/>
      <dgm:spPr/>
      <dgm:t>
        <a:bodyPr/>
        <a:lstStyle/>
        <a:p>
          <a:endParaRPr lang="en-US"/>
        </a:p>
      </dgm:t>
    </dgm:pt>
    <dgm:pt modelId="{BDDBDA88-CA8A-4CE9-B11F-A68C41CBD2B2}" type="pres">
      <dgm:prSet presAssocID="{32A16486-3A55-4AD7-8FEE-51E054EF72C0}" presName="root2" presStyleCnt="0"/>
      <dgm:spPr/>
      <dgm:t>
        <a:bodyPr/>
        <a:lstStyle/>
        <a:p>
          <a:endParaRPr lang="en-US"/>
        </a:p>
      </dgm:t>
    </dgm:pt>
    <dgm:pt modelId="{0E0A2669-65C2-4DBB-849E-3AC14FE23D6A}" type="pres">
      <dgm:prSet presAssocID="{32A16486-3A55-4AD7-8FEE-51E054EF72C0}" presName="LevelTwoTextNode" presStyleLbl="node2" presStyleIdx="0" presStyleCnt="5" custLinFactNeighborX="85106" custLinFactNeighborY="-2114">
        <dgm:presLayoutVars>
          <dgm:chPref val="3"/>
        </dgm:presLayoutVars>
      </dgm:prSet>
      <dgm:spPr/>
      <dgm:t>
        <a:bodyPr/>
        <a:lstStyle/>
        <a:p>
          <a:endParaRPr lang="en-US"/>
        </a:p>
      </dgm:t>
    </dgm:pt>
    <dgm:pt modelId="{EFF8C0D9-F47C-4D70-8584-97686DF720FC}" type="pres">
      <dgm:prSet presAssocID="{32A16486-3A55-4AD7-8FEE-51E054EF72C0}" presName="level3hierChild" presStyleCnt="0"/>
      <dgm:spPr/>
      <dgm:t>
        <a:bodyPr/>
        <a:lstStyle/>
        <a:p>
          <a:endParaRPr lang="en-US"/>
        </a:p>
      </dgm:t>
    </dgm:pt>
    <dgm:pt modelId="{7A292172-220C-43D5-86D5-A3B56A90F69E}" type="pres">
      <dgm:prSet presAssocID="{614876B0-BBAF-4420-B1A9-F3410EAE0FF4}" presName="conn2-1" presStyleLbl="parChTrans1D2" presStyleIdx="1" presStyleCnt="5"/>
      <dgm:spPr/>
      <dgm:t>
        <a:bodyPr/>
        <a:lstStyle/>
        <a:p>
          <a:endParaRPr lang="en-US"/>
        </a:p>
      </dgm:t>
    </dgm:pt>
    <dgm:pt modelId="{E8BD19CC-2A69-4063-83A4-3E8D5B5A1EFE}" type="pres">
      <dgm:prSet presAssocID="{614876B0-BBAF-4420-B1A9-F3410EAE0FF4}" presName="connTx" presStyleLbl="parChTrans1D2" presStyleIdx="1" presStyleCnt="5"/>
      <dgm:spPr/>
      <dgm:t>
        <a:bodyPr/>
        <a:lstStyle/>
        <a:p>
          <a:endParaRPr lang="en-US"/>
        </a:p>
      </dgm:t>
    </dgm:pt>
    <dgm:pt modelId="{83563D59-1EB2-4731-AA68-730C6FE1A9ED}" type="pres">
      <dgm:prSet presAssocID="{6A25F116-E289-4B99-A858-540DC2B7104A}" presName="root2" presStyleCnt="0"/>
      <dgm:spPr/>
      <dgm:t>
        <a:bodyPr/>
        <a:lstStyle/>
        <a:p>
          <a:endParaRPr lang="en-US"/>
        </a:p>
      </dgm:t>
    </dgm:pt>
    <dgm:pt modelId="{16C3D7C3-4972-4E6A-AAA8-038CCCA07153}" type="pres">
      <dgm:prSet presAssocID="{6A25F116-E289-4B99-A858-540DC2B7104A}" presName="LevelTwoTextNode" presStyleLbl="node2" presStyleIdx="1" presStyleCnt="5" custLinFactNeighborX="85106" custLinFactNeighborY="-2114">
        <dgm:presLayoutVars>
          <dgm:chPref val="3"/>
        </dgm:presLayoutVars>
      </dgm:prSet>
      <dgm:spPr/>
      <dgm:t>
        <a:bodyPr/>
        <a:lstStyle/>
        <a:p>
          <a:endParaRPr lang="en-US"/>
        </a:p>
      </dgm:t>
    </dgm:pt>
    <dgm:pt modelId="{DDC97FE5-EAA7-4D99-953E-FBEDF312C2A2}" type="pres">
      <dgm:prSet presAssocID="{6A25F116-E289-4B99-A858-540DC2B7104A}" presName="level3hierChild" presStyleCnt="0"/>
      <dgm:spPr/>
      <dgm:t>
        <a:bodyPr/>
        <a:lstStyle/>
        <a:p>
          <a:endParaRPr lang="en-US"/>
        </a:p>
      </dgm:t>
    </dgm:pt>
    <dgm:pt modelId="{FF172C6D-78BB-4A16-8220-392D56AC3B96}" type="pres">
      <dgm:prSet presAssocID="{21245D87-AF96-4221-81ED-6721FB7CC5C7}" presName="conn2-1" presStyleLbl="parChTrans1D2" presStyleIdx="2" presStyleCnt="5"/>
      <dgm:spPr/>
      <dgm:t>
        <a:bodyPr/>
        <a:lstStyle/>
        <a:p>
          <a:endParaRPr lang="en-US"/>
        </a:p>
      </dgm:t>
    </dgm:pt>
    <dgm:pt modelId="{652CCE12-CD1D-457F-904F-BB3042844F57}" type="pres">
      <dgm:prSet presAssocID="{21245D87-AF96-4221-81ED-6721FB7CC5C7}" presName="connTx" presStyleLbl="parChTrans1D2" presStyleIdx="2" presStyleCnt="5"/>
      <dgm:spPr/>
      <dgm:t>
        <a:bodyPr/>
        <a:lstStyle/>
        <a:p>
          <a:endParaRPr lang="en-US"/>
        </a:p>
      </dgm:t>
    </dgm:pt>
    <dgm:pt modelId="{2F3A037B-A3C3-4FBF-A6E4-51BEF5A1C3DA}" type="pres">
      <dgm:prSet presAssocID="{08C6D1DE-BDE1-4106-9299-9E5B6796CD17}" presName="root2" presStyleCnt="0"/>
      <dgm:spPr/>
      <dgm:t>
        <a:bodyPr/>
        <a:lstStyle/>
        <a:p>
          <a:endParaRPr lang="en-US"/>
        </a:p>
      </dgm:t>
    </dgm:pt>
    <dgm:pt modelId="{D6CCDFC5-51A4-49C2-BC69-135BEFF2CC64}" type="pres">
      <dgm:prSet presAssocID="{08C6D1DE-BDE1-4106-9299-9E5B6796CD17}" presName="LevelTwoTextNode" presStyleLbl="node2" presStyleIdx="2" presStyleCnt="5" custLinFactNeighborX="85106" custLinFactNeighborY="-2114">
        <dgm:presLayoutVars>
          <dgm:chPref val="3"/>
        </dgm:presLayoutVars>
      </dgm:prSet>
      <dgm:spPr/>
      <dgm:t>
        <a:bodyPr/>
        <a:lstStyle/>
        <a:p>
          <a:endParaRPr lang="en-US"/>
        </a:p>
      </dgm:t>
    </dgm:pt>
    <dgm:pt modelId="{E564FB44-F20C-4596-91FB-0564AB4B4459}" type="pres">
      <dgm:prSet presAssocID="{08C6D1DE-BDE1-4106-9299-9E5B6796CD17}" presName="level3hierChild" presStyleCnt="0"/>
      <dgm:spPr/>
      <dgm:t>
        <a:bodyPr/>
        <a:lstStyle/>
        <a:p>
          <a:endParaRPr lang="en-US"/>
        </a:p>
      </dgm:t>
    </dgm:pt>
    <dgm:pt modelId="{CD09BFAC-07DC-45EF-B084-37D42F7F3878}" type="pres">
      <dgm:prSet presAssocID="{5CE9CD2B-5FD1-4289-8DC1-374DF5730790}" presName="conn2-1" presStyleLbl="parChTrans1D2" presStyleIdx="3" presStyleCnt="5"/>
      <dgm:spPr/>
      <dgm:t>
        <a:bodyPr/>
        <a:lstStyle/>
        <a:p>
          <a:endParaRPr lang="en-US"/>
        </a:p>
      </dgm:t>
    </dgm:pt>
    <dgm:pt modelId="{C7494392-1F7F-4FF4-B85B-196CF20A846A}" type="pres">
      <dgm:prSet presAssocID="{5CE9CD2B-5FD1-4289-8DC1-374DF5730790}" presName="connTx" presStyleLbl="parChTrans1D2" presStyleIdx="3" presStyleCnt="5"/>
      <dgm:spPr/>
      <dgm:t>
        <a:bodyPr/>
        <a:lstStyle/>
        <a:p>
          <a:endParaRPr lang="en-US"/>
        </a:p>
      </dgm:t>
    </dgm:pt>
    <dgm:pt modelId="{9A11094C-3524-43FD-807B-8DBA94EED7B2}" type="pres">
      <dgm:prSet presAssocID="{D10CC68B-49DB-4B6C-9716-0758BF6E8AD6}" presName="root2" presStyleCnt="0"/>
      <dgm:spPr/>
      <dgm:t>
        <a:bodyPr/>
        <a:lstStyle/>
        <a:p>
          <a:endParaRPr lang="en-US"/>
        </a:p>
      </dgm:t>
    </dgm:pt>
    <dgm:pt modelId="{BE994C85-8FEC-4121-B37C-5223E0F90443}" type="pres">
      <dgm:prSet presAssocID="{D10CC68B-49DB-4B6C-9716-0758BF6E8AD6}" presName="LevelTwoTextNode" presStyleLbl="node2" presStyleIdx="3" presStyleCnt="5" custLinFactNeighborX="85106" custLinFactNeighborY="-2114">
        <dgm:presLayoutVars>
          <dgm:chPref val="3"/>
        </dgm:presLayoutVars>
      </dgm:prSet>
      <dgm:spPr/>
      <dgm:t>
        <a:bodyPr/>
        <a:lstStyle/>
        <a:p>
          <a:endParaRPr lang="en-US"/>
        </a:p>
      </dgm:t>
    </dgm:pt>
    <dgm:pt modelId="{FD32D0E6-C792-4068-AE66-874582E6B4DF}" type="pres">
      <dgm:prSet presAssocID="{D10CC68B-49DB-4B6C-9716-0758BF6E8AD6}" presName="level3hierChild" presStyleCnt="0"/>
      <dgm:spPr/>
      <dgm:t>
        <a:bodyPr/>
        <a:lstStyle/>
        <a:p>
          <a:endParaRPr lang="en-US"/>
        </a:p>
      </dgm:t>
    </dgm:pt>
    <dgm:pt modelId="{6BCFF24B-972A-433A-A189-3807F6720D6C}" type="pres">
      <dgm:prSet presAssocID="{2B573F73-C0B9-4FB3-A9A6-95F2112C9F18}" presName="conn2-1" presStyleLbl="parChTrans1D2" presStyleIdx="4" presStyleCnt="5"/>
      <dgm:spPr/>
      <dgm:t>
        <a:bodyPr/>
        <a:lstStyle/>
        <a:p>
          <a:endParaRPr lang="en-US"/>
        </a:p>
      </dgm:t>
    </dgm:pt>
    <dgm:pt modelId="{4049B8F8-384B-4B1A-A725-5B3CDD57A230}" type="pres">
      <dgm:prSet presAssocID="{2B573F73-C0B9-4FB3-A9A6-95F2112C9F18}" presName="connTx" presStyleLbl="parChTrans1D2" presStyleIdx="4" presStyleCnt="5"/>
      <dgm:spPr/>
      <dgm:t>
        <a:bodyPr/>
        <a:lstStyle/>
        <a:p>
          <a:endParaRPr lang="en-US"/>
        </a:p>
      </dgm:t>
    </dgm:pt>
    <dgm:pt modelId="{0D712F46-8626-44BA-BE26-C173A58EEE9C}" type="pres">
      <dgm:prSet presAssocID="{A2B7DC41-A7BC-4654-BB8A-6E53899C6CEC}" presName="root2" presStyleCnt="0"/>
      <dgm:spPr/>
      <dgm:t>
        <a:bodyPr/>
        <a:lstStyle/>
        <a:p>
          <a:endParaRPr lang="en-US"/>
        </a:p>
      </dgm:t>
    </dgm:pt>
    <dgm:pt modelId="{2A373ED9-253C-44F3-B485-B7680BE3CBA7}" type="pres">
      <dgm:prSet presAssocID="{A2B7DC41-A7BC-4654-BB8A-6E53899C6CEC}" presName="LevelTwoTextNode" presStyleLbl="node2" presStyleIdx="4" presStyleCnt="5" custLinFactNeighborX="85106" custLinFactNeighborY="-2114">
        <dgm:presLayoutVars>
          <dgm:chPref val="3"/>
        </dgm:presLayoutVars>
      </dgm:prSet>
      <dgm:spPr/>
      <dgm:t>
        <a:bodyPr/>
        <a:lstStyle/>
        <a:p>
          <a:endParaRPr lang="en-US"/>
        </a:p>
      </dgm:t>
    </dgm:pt>
    <dgm:pt modelId="{E895D144-E59D-414D-B104-D4AB3E80E9D0}" type="pres">
      <dgm:prSet presAssocID="{A2B7DC41-A7BC-4654-BB8A-6E53899C6CEC}" presName="level3hierChild" presStyleCnt="0"/>
      <dgm:spPr/>
      <dgm:t>
        <a:bodyPr/>
        <a:lstStyle/>
        <a:p>
          <a:endParaRPr lang="en-US"/>
        </a:p>
      </dgm:t>
    </dgm:pt>
  </dgm:ptLst>
  <dgm:cxnLst>
    <dgm:cxn modelId="{C694AD19-E26C-4630-94B4-EF26E28302AE}" type="presOf" srcId="{6A25F116-E289-4B99-A858-540DC2B7104A}" destId="{16C3D7C3-4972-4E6A-AAA8-038CCCA07153}" srcOrd="0" destOrd="0" presId="urn:microsoft.com/office/officeart/2005/8/layout/hierarchy2"/>
    <dgm:cxn modelId="{32424535-C9F0-4E22-86AB-C2F838ED3FFA}" type="presOf" srcId="{614876B0-BBAF-4420-B1A9-F3410EAE0FF4}" destId="{7A292172-220C-43D5-86D5-A3B56A90F69E}" srcOrd="0" destOrd="0" presId="urn:microsoft.com/office/officeart/2005/8/layout/hierarchy2"/>
    <dgm:cxn modelId="{32C73468-7534-426A-9027-1CA5023C2D15}" type="presOf" srcId="{5CE9CD2B-5FD1-4289-8DC1-374DF5730790}" destId="{C7494392-1F7F-4FF4-B85B-196CF20A846A}" srcOrd="1" destOrd="0" presId="urn:microsoft.com/office/officeart/2005/8/layout/hierarchy2"/>
    <dgm:cxn modelId="{82248A41-6644-42FE-B32B-EA142CA7B7BA}" type="presOf" srcId="{A2B7DC41-A7BC-4654-BB8A-6E53899C6CEC}" destId="{2A373ED9-253C-44F3-B485-B7680BE3CBA7}" srcOrd="0" destOrd="0" presId="urn:microsoft.com/office/officeart/2005/8/layout/hierarchy2"/>
    <dgm:cxn modelId="{BE4802C5-5575-4900-A11A-BE6A209C143C}" type="presOf" srcId="{21245D87-AF96-4221-81ED-6721FB7CC5C7}" destId="{652CCE12-CD1D-457F-904F-BB3042844F57}" srcOrd="1" destOrd="0" presId="urn:microsoft.com/office/officeart/2005/8/layout/hierarchy2"/>
    <dgm:cxn modelId="{54091260-74D5-4DFE-AB06-23523A10CC4B}" type="presOf" srcId="{08C6D1DE-BDE1-4106-9299-9E5B6796CD17}" destId="{D6CCDFC5-51A4-49C2-BC69-135BEFF2CC64}" srcOrd="0" destOrd="0" presId="urn:microsoft.com/office/officeart/2005/8/layout/hierarchy2"/>
    <dgm:cxn modelId="{074DF471-1CFB-40FE-8D77-7275A7D7A68F}" type="presOf" srcId="{614876B0-BBAF-4420-B1A9-F3410EAE0FF4}" destId="{E8BD19CC-2A69-4063-83A4-3E8D5B5A1EFE}" srcOrd="1" destOrd="0" presId="urn:microsoft.com/office/officeart/2005/8/layout/hierarchy2"/>
    <dgm:cxn modelId="{158EF72E-BEFE-4C60-BCAA-2FFD25EC2F1A}" type="presOf" srcId="{2B573F73-C0B9-4FB3-A9A6-95F2112C9F18}" destId="{6BCFF24B-972A-433A-A189-3807F6720D6C}" srcOrd="0" destOrd="0" presId="urn:microsoft.com/office/officeart/2005/8/layout/hierarchy2"/>
    <dgm:cxn modelId="{C073161B-349B-4BA6-87EE-CB45AFC3D4A4}" srcId="{A78D5DCD-D089-477F-BAE2-F0387C473027}" destId="{D10CC68B-49DB-4B6C-9716-0758BF6E8AD6}" srcOrd="3" destOrd="0" parTransId="{5CE9CD2B-5FD1-4289-8DC1-374DF5730790}" sibTransId="{55964DBE-96E3-4CCF-987E-A2C411D725EE}"/>
    <dgm:cxn modelId="{766AFF56-E58B-4F99-A8E2-12D92212AEB5}" srcId="{A78D5DCD-D089-477F-BAE2-F0387C473027}" destId="{32A16486-3A55-4AD7-8FEE-51E054EF72C0}" srcOrd="0" destOrd="0" parTransId="{A8657624-17B6-46DE-BFB4-DCCC9673D9B5}" sibTransId="{4D318434-0D5C-4059-B096-ABB2E2DAA977}"/>
    <dgm:cxn modelId="{AA31B1F0-EB14-4EFC-BC69-AE9CC53319A0}" type="presOf" srcId="{8E105091-86AF-4B3F-BB36-570B96199A53}" destId="{9B31264E-098F-44C9-97F6-DE0D748CE439}" srcOrd="0" destOrd="0" presId="urn:microsoft.com/office/officeart/2005/8/layout/hierarchy2"/>
    <dgm:cxn modelId="{6F229201-5A83-4BE6-A2D6-2D2C3C5AC236}" type="presOf" srcId="{D10CC68B-49DB-4B6C-9716-0758BF6E8AD6}" destId="{BE994C85-8FEC-4121-B37C-5223E0F90443}" srcOrd="0" destOrd="0" presId="urn:microsoft.com/office/officeart/2005/8/layout/hierarchy2"/>
    <dgm:cxn modelId="{9C79129A-45D6-4629-A908-8CA622BCDEFE}" type="presOf" srcId="{A78D5DCD-D089-477F-BAE2-F0387C473027}" destId="{90318B00-E5D3-4654-B36E-959D79AC0624}" srcOrd="0" destOrd="0" presId="urn:microsoft.com/office/officeart/2005/8/layout/hierarchy2"/>
    <dgm:cxn modelId="{0428FA59-8F02-4F38-9937-52104A27BAED}" type="presOf" srcId="{5CE9CD2B-5FD1-4289-8DC1-374DF5730790}" destId="{CD09BFAC-07DC-45EF-B084-37D42F7F3878}" srcOrd="0" destOrd="0" presId="urn:microsoft.com/office/officeart/2005/8/layout/hierarchy2"/>
    <dgm:cxn modelId="{D23B422C-FB23-4614-A2CF-2BA5B01BFA59}" srcId="{A78D5DCD-D089-477F-BAE2-F0387C473027}" destId="{6A25F116-E289-4B99-A858-540DC2B7104A}" srcOrd="1" destOrd="0" parTransId="{614876B0-BBAF-4420-B1A9-F3410EAE0FF4}" sibTransId="{BEE989B7-729A-4854-A3BC-B9FADB552434}"/>
    <dgm:cxn modelId="{0996C6DD-24E4-48FC-9965-345C9E7F394B}" srcId="{A78D5DCD-D089-477F-BAE2-F0387C473027}" destId="{08C6D1DE-BDE1-4106-9299-9E5B6796CD17}" srcOrd="2" destOrd="0" parTransId="{21245D87-AF96-4221-81ED-6721FB7CC5C7}" sibTransId="{471A214E-D8FE-4DEE-8C0C-8315375DA391}"/>
    <dgm:cxn modelId="{27549C86-1F3C-41C6-AE61-48127A9BE4BA}" type="presOf" srcId="{32A16486-3A55-4AD7-8FEE-51E054EF72C0}" destId="{0E0A2669-65C2-4DBB-849E-3AC14FE23D6A}" srcOrd="0" destOrd="0" presId="urn:microsoft.com/office/officeart/2005/8/layout/hierarchy2"/>
    <dgm:cxn modelId="{16128DBC-2EF8-41D2-81DD-D90D1F1BCA57}" srcId="{A78D5DCD-D089-477F-BAE2-F0387C473027}" destId="{A2B7DC41-A7BC-4654-BB8A-6E53899C6CEC}" srcOrd="4" destOrd="0" parTransId="{2B573F73-C0B9-4FB3-A9A6-95F2112C9F18}" sibTransId="{A58E8626-6B66-4630-818B-3471ECFD022C}"/>
    <dgm:cxn modelId="{D863D1B9-5CB6-4680-A531-9018AC3658BC}" srcId="{8E105091-86AF-4B3F-BB36-570B96199A53}" destId="{A78D5DCD-D089-477F-BAE2-F0387C473027}" srcOrd="0" destOrd="0" parTransId="{54ED0434-890A-4DB2-AD8A-F3CF222DA1CB}" sibTransId="{1D5A57DE-486C-4AFE-AB99-4606821D917D}"/>
    <dgm:cxn modelId="{6E2A6C83-9DD2-455B-B26F-71DF7BFFDA68}" type="presOf" srcId="{A8657624-17B6-46DE-BFB4-DCCC9673D9B5}" destId="{E1E04092-2C2E-453C-846F-1317ECE02BD3}" srcOrd="1" destOrd="0" presId="urn:microsoft.com/office/officeart/2005/8/layout/hierarchy2"/>
    <dgm:cxn modelId="{EF560DE0-4E44-4031-B875-A8657B11C4D3}" type="presOf" srcId="{A8657624-17B6-46DE-BFB4-DCCC9673D9B5}" destId="{950ACB7A-8A2F-4627-84F4-D8B2171AFACC}" srcOrd="0" destOrd="0" presId="urn:microsoft.com/office/officeart/2005/8/layout/hierarchy2"/>
    <dgm:cxn modelId="{A3827B39-CE06-42D1-9ED3-A3E584B0AE2D}" type="presOf" srcId="{2B573F73-C0B9-4FB3-A9A6-95F2112C9F18}" destId="{4049B8F8-384B-4B1A-A725-5B3CDD57A230}" srcOrd="1" destOrd="0" presId="urn:microsoft.com/office/officeart/2005/8/layout/hierarchy2"/>
    <dgm:cxn modelId="{2B9C87F6-82A2-47BB-90A1-9211D487FE67}" type="presOf" srcId="{21245D87-AF96-4221-81ED-6721FB7CC5C7}" destId="{FF172C6D-78BB-4A16-8220-392D56AC3B96}" srcOrd="0" destOrd="0" presId="urn:microsoft.com/office/officeart/2005/8/layout/hierarchy2"/>
    <dgm:cxn modelId="{6F1EE6A8-7F4E-491D-AAE4-81A0023FCD5A}" type="presParOf" srcId="{9B31264E-098F-44C9-97F6-DE0D748CE439}" destId="{A99BD4D0-1568-42FD-9D2C-C1AACCE979AE}" srcOrd="0" destOrd="0" presId="urn:microsoft.com/office/officeart/2005/8/layout/hierarchy2"/>
    <dgm:cxn modelId="{40DC31ED-A7B8-4BA9-84F8-BC8896C7E3A4}" type="presParOf" srcId="{A99BD4D0-1568-42FD-9D2C-C1AACCE979AE}" destId="{90318B00-E5D3-4654-B36E-959D79AC0624}" srcOrd="0" destOrd="0" presId="urn:microsoft.com/office/officeart/2005/8/layout/hierarchy2"/>
    <dgm:cxn modelId="{FAEC0751-AEEE-4978-BC60-65D86F84A114}" type="presParOf" srcId="{A99BD4D0-1568-42FD-9D2C-C1AACCE979AE}" destId="{D3A29B2B-2145-4474-B9A6-7D2702A0577D}" srcOrd="1" destOrd="0" presId="urn:microsoft.com/office/officeart/2005/8/layout/hierarchy2"/>
    <dgm:cxn modelId="{108A63C3-D558-429C-9D8E-778E0C7E1655}" type="presParOf" srcId="{D3A29B2B-2145-4474-B9A6-7D2702A0577D}" destId="{950ACB7A-8A2F-4627-84F4-D8B2171AFACC}" srcOrd="0" destOrd="0" presId="urn:microsoft.com/office/officeart/2005/8/layout/hierarchy2"/>
    <dgm:cxn modelId="{64124213-1369-4530-A5FD-0D0814C66649}" type="presParOf" srcId="{950ACB7A-8A2F-4627-84F4-D8B2171AFACC}" destId="{E1E04092-2C2E-453C-846F-1317ECE02BD3}" srcOrd="0" destOrd="0" presId="urn:microsoft.com/office/officeart/2005/8/layout/hierarchy2"/>
    <dgm:cxn modelId="{E12D1F98-8D64-482F-9349-B49D0E2E1CD9}" type="presParOf" srcId="{D3A29B2B-2145-4474-B9A6-7D2702A0577D}" destId="{BDDBDA88-CA8A-4CE9-B11F-A68C41CBD2B2}" srcOrd="1" destOrd="0" presId="urn:microsoft.com/office/officeart/2005/8/layout/hierarchy2"/>
    <dgm:cxn modelId="{E0CF4FFC-385B-4C55-B279-951EB413B7DA}" type="presParOf" srcId="{BDDBDA88-CA8A-4CE9-B11F-A68C41CBD2B2}" destId="{0E0A2669-65C2-4DBB-849E-3AC14FE23D6A}" srcOrd="0" destOrd="0" presId="urn:microsoft.com/office/officeart/2005/8/layout/hierarchy2"/>
    <dgm:cxn modelId="{C5ADBC7E-CAA2-4BAA-B582-EFB24F7C3F66}" type="presParOf" srcId="{BDDBDA88-CA8A-4CE9-B11F-A68C41CBD2B2}" destId="{EFF8C0D9-F47C-4D70-8584-97686DF720FC}" srcOrd="1" destOrd="0" presId="urn:microsoft.com/office/officeart/2005/8/layout/hierarchy2"/>
    <dgm:cxn modelId="{0B7A6446-FCD4-4921-BBC6-05EC2D9F97F4}" type="presParOf" srcId="{D3A29B2B-2145-4474-B9A6-7D2702A0577D}" destId="{7A292172-220C-43D5-86D5-A3B56A90F69E}" srcOrd="2" destOrd="0" presId="urn:microsoft.com/office/officeart/2005/8/layout/hierarchy2"/>
    <dgm:cxn modelId="{E452E5FC-E3EF-4126-A8AF-BF9722295778}" type="presParOf" srcId="{7A292172-220C-43D5-86D5-A3B56A90F69E}" destId="{E8BD19CC-2A69-4063-83A4-3E8D5B5A1EFE}" srcOrd="0" destOrd="0" presId="urn:microsoft.com/office/officeart/2005/8/layout/hierarchy2"/>
    <dgm:cxn modelId="{7175D6E5-D336-4FFF-BD85-F6D76D5C4D76}" type="presParOf" srcId="{D3A29B2B-2145-4474-B9A6-7D2702A0577D}" destId="{83563D59-1EB2-4731-AA68-730C6FE1A9ED}" srcOrd="3" destOrd="0" presId="urn:microsoft.com/office/officeart/2005/8/layout/hierarchy2"/>
    <dgm:cxn modelId="{B9D61EED-1924-40B5-A444-9550CA3209CD}" type="presParOf" srcId="{83563D59-1EB2-4731-AA68-730C6FE1A9ED}" destId="{16C3D7C3-4972-4E6A-AAA8-038CCCA07153}" srcOrd="0" destOrd="0" presId="urn:microsoft.com/office/officeart/2005/8/layout/hierarchy2"/>
    <dgm:cxn modelId="{1D28CA35-FEAA-4F75-B1AD-570856740AFB}" type="presParOf" srcId="{83563D59-1EB2-4731-AA68-730C6FE1A9ED}" destId="{DDC97FE5-EAA7-4D99-953E-FBEDF312C2A2}" srcOrd="1" destOrd="0" presId="urn:microsoft.com/office/officeart/2005/8/layout/hierarchy2"/>
    <dgm:cxn modelId="{752110A6-0D25-4388-A902-8371FB1971FE}" type="presParOf" srcId="{D3A29B2B-2145-4474-B9A6-7D2702A0577D}" destId="{FF172C6D-78BB-4A16-8220-392D56AC3B96}" srcOrd="4" destOrd="0" presId="urn:microsoft.com/office/officeart/2005/8/layout/hierarchy2"/>
    <dgm:cxn modelId="{A5533736-AF4D-455F-9FC3-AFBF72117A92}" type="presParOf" srcId="{FF172C6D-78BB-4A16-8220-392D56AC3B96}" destId="{652CCE12-CD1D-457F-904F-BB3042844F57}" srcOrd="0" destOrd="0" presId="urn:microsoft.com/office/officeart/2005/8/layout/hierarchy2"/>
    <dgm:cxn modelId="{DB189928-4514-4290-BE42-B69F9B2A1BD2}" type="presParOf" srcId="{D3A29B2B-2145-4474-B9A6-7D2702A0577D}" destId="{2F3A037B-A3C3-4FBF-A6E4-51BEF5A1C3DA}" srcOrd="5" destOrd="0" presId="urn:microsoft.com/office/officeart/2005/8/layout/hierarchy2"/>
    <dgm:cxn modelId="{8E206146-F515-4DFD-97F8-28AE9B4E26B9}" type="presParOf" srcId="{2F3A037B-A3C3-4FBF-A6E4-51BEF5A1C3DA}" destId="{D6CCDFC5-51A4-49C2-BC69-135BEFF2CC64}" srcOrd="0" destOrd="0" presId="urn:microsoft.com/office/officeart/2005/8/layout/hierarchy2"/>
    <dgm:cxn modelId="{32830CCA-208A-41D5-82E1-427029C06F50}" type="presParOf" srcId="{2F3A037B-A3C3-4FBF-A6E4-51BEF5A1C3DA}" destId="{E564FB44-F20C-4596-91FB-0564AB4B4459}" srcOrd="1" destOrd="0" presId="urn:microsoft.com/office/officeart/2005/8/layout/hierarchy2"/>
    <dgm:cxn modelId="{B64DE258-CA85-4B82-B3B3-7A361DF35356}" type="presParOf" srcId="{D3A29B2B-2145-4474-B9A6-7D2702A0577D}" destId="{CD09BFAC-07DC-45EF-B084-37D42F7F3878}" srcOrd="6" destOrd="0" presId="urn:microsoft.com/office/officeart/2005/8/layout/hierarchy2"/>
    <dgm:cxn modelId="{E24E318B-5831-4A4A-91C4-A6D4E1897885}" type="presParOf" srcId="{CD09BFAC-07DC-45EF-B084-37D42F7F3878}" destId="{C7494392-1F7F-4FF4-B85B-196CF20A846A}" srcOrd="0" destOrd="0" presId="urn:microsoft.com/office/officeart/2005/8/layout/hierarchy2"/>
    <dgm:cxn modelId="{40BB69D9-1D4A-4BE9-9937-59684021A102}" type="presParOf" srcId="{D3A29B2B-2145-4474-B9A6-7D2702A0577D}" destId="{9A11094C-3524-43FD-807B-8DBA94EED7B2}" srcOrd="7" destOrd="0" presId="urn:microsoft.com/office/officeart/2005/8/layout/hierarchy2"/>
    <dgm:cxn modelId="{4B742A0C-E32B-4DCD-BE44-3EB033C43ECF}" type="presParOf" srcId="{9A11094C-3524-43FD-807B-8DBA94EED7B2}" destId="{BE994C85-8FEC-4121-B37C-5223E0F90443}" srcOrd="0" destOrd="0" presId="urn:microsoft.com/office/officeart/2005/8/layout/hierarchy2"/>
    <dgm:cxn modelId="{C7F46097-296E-469F-8650-F363CC502722}" type="presParOf" srcId="{9A11094C-3524-43FD-807B-8DBA94EED7B2}" destId="{FD32D0E6-C792-4068-AE66-874582E6B4DF}" srcOrd="1" destOrd="0" presId="urn:microsoft.com/office/officeart/2005/8/layout/hierarchy2"/>
    <dgm:cxn modelId="{49EB6315-5073-447C-B946-43AE534F45DC}" type="presParOf" srcId="{D3A29B2B-2145-4474-B9A6-7D2702A0577D}" destId="{6BCFF24B-972A-433A-A189-3807F6720D6C}" srcOrd="8" destOrd="0" presId="urn:microsoft.com/office/officeart/2005/8/layout/hierarchy2"/>
    <dgm:cxn modelId="{26575835-FCFA-4C24-BCD5-41377A51A7F0}" type="presParOf" srcId="{6BCFF24B-972A-433A-A189-3807F6720D6C}" destId="{4049B8F8-384B-4B1A-A725-5B3CDD57A230}" srcOrd="0" destOrd="0" presId="urn:microsoft.com/office/officeart/2005/8/layout/hierarchy2"/>
    <dgm:cxn modelId="{4D1D2197-5886-4D88-9F53-5FD421681C91}" type="presParOf" srcId="{D3A29B2B-2145-4474-B9A6-7D2702A0577D}" destId="{0D712F46-8626-44BA-BE26-C173A58EEE9C}" srcOrd="9" destOrd="0" presId="urn:microsoft.com/office/officeart/2005/8/layout/hierarchy2"/>
    <dgm:cxn modelId="{94AA215C-A0E0-44CE-A8F6-FBF17794B269}" type="presParOf" srcId="{0D712F46-8626-44BA-BE26-C173A58EEE9C}" destId="{2A373ED9-253C-44F3-B485-B7680BE3CBA7}" srcOrd="0" destOrd="0" presId="urn:microsoft.com/office/officeart/2005/8/layout/hierarchy2"/>
    <dgm:cxn modelId="{1587E49C-7D4E-422A-9D9F-527C89A70E9D}" type="presParOf" srcId="{0D712F46-8626-44BA-BE26-C173A58EEE9C}" destId="{E895D144-E59D-414D-B104-D4AB3E80E9D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18B00-E5D3-4654-B36E-959D79AC0624}">
      <dsp:nvSpPr>
        <dsp:cNvPr id="0" name=""/>
        <dsp:cNvSpPr/>
      </dsp:nvSpPr>
      <dsp:spPr>
        <a:xfrm>
          <a:off x="168047" y="2759054"/>
          <a:ext cx="2408527" cy="120426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BD" sz="4000" kern="1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টপোলজি</a:t>
          </a:r>
          <a:endParaRPr lang="en-US" sz="4000" kern="1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sp:txBody>
      <dsp:txXfrm>
        <a:off x="203319" y="2794326"/>
        <a:ext cx="2337983" cy="1133719"/>
      </dsp:txXfrm>
    </dsp:sp>
    <dsp:sp modelId="{950ACB7A-8A2F-4627-84F4-D8B2171AFACC}">
      <dsp:nvSpPr>
        <dsp:cNvPr id="0" name=""/>
        <dsp:cNvSpPr/>
      </dsp:nvSpPr>
      <dsp:spPr>
        <a:xfrm rot="19547969">
          <a:off x="2152169" y="1965597"/>
          <a:ext cx="4908555" cy="32124"/>
        </a:xfrm>
        <a:custGeom>
          <a:avLst/>
          <a:gdLst/>
          <a:ahLst/>
          <a:cxnLst/>
          <a:rect l="0" t="0" r="0" b="0"/>
          <a:pathLst>
            <a:path>
              <a:moveTo>
                <a:pt x="0" y="16062"/>
              </a:moveTo>
              <a:lnTo>
                <a:pt x="4908555"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55650">
            <a:lnSpc>
              <a:spcPct val="90000"/>
            </a:lnSpc>
            <a:spcBef>
              <a:spcPct val="0"/>
            </a:spcBef>
            <a:spcAft>
              <a:spcPct val="35000"/>
            </a:spcAft>
          </a:pPr>
          <a:endParaRPr lang="en-US" sz="1700" kern="120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sp:txBody>
      <dsp:txXfrm>
        <a:off x="4483733" y="1858945"/>
        <a:ext cx="245427" cy="245427"/>
      </dsp:txXfrm>
    </dsp:sp>
    <dsp:sp modelId="{0E0A2669-65C2-4DBB-849E-3AC14FE23D6A}">
      <dsp:nvSpPr>
        <dsp:cNvPr id="0" name=""/>
        <dsp:cNvSpPr/>
      </dsp:nvSpPr>
      <dsp:spPr>
        <a:xfrm>
          <a:off x="6636320" y="0"/>
          <a:ext cx="2408527" cy="120426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BD" sz="4000" kern="1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বাস টপোলজি</a:t>
          </a:r>
          <a:endParaRPr lang="en-US" sz="4000" kern="1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sp:txBody>
      <dsp:txXfrm>
        <a:off x="6671592" y="35272"/>
        <a:ext cx="2337983" cy="1133719"/>
      </dsp:txXfrm>
    </dsp:sp>
    <dsp:sp modelId="{7A292172-220C-43D5-86D5-A3B56A90F69E}">
      <dsp:nvSpPr>
        <dsp:cNvPr id="0" name=""/>
        <dsp:cNvSpPr/>
      </dsp:nvSpPr>
      <dsp:spPr>
        <a:xfrm rot="20460189">
          <a:off x="2459652" y="2646308"/>
          <a:ext cx="4293589" cy="32124"/>
        </a:xfrm>
        <a:custGeom>
          <a:avLst/>
          <a:gdLst/>
          <a:ahLst/>
          <a:cxnLst/>
          <a:rect l="0" t="0" r="0" b="0"/>
          <a:pathLst>
            <a:path>
              <a:moveTo>
                <a:pt x="0" y="16062"/>
              </a:moveTo>
              <a:lnTo>
                <a:pt x="4293589"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sp:txBody>
      <dsp:txXfrm>
        <a:off x="4499107" y="2555030"/>
        <a:ext cx="214679" cy="214679"/>
      </dsp:txXfrm>
    </dsp:sp>
    <dsp:sp modelId="{16C3D7C3-4972-4E6A-AAA8-038CCCA07153}">
      <dsp:nvSpPr>
        <dsp:cNvPr id="0" name=""/>
        <dsp:cNvSpPr/>
      </dsp:nvSpPr>
      <dsp:spPr>
        <a:xfrm>
          <a:off x="6636320" y="1361422"/>
          <a:ext cx="2408527" cy="120426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BD" sz="4000" kern="1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মেশ টপোলজি</a:t>
          </a:r>
          <a:endParaRPr lang="en-US" sz="4000" kern="1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sp:txBody>
      <dsp:txXfrm>
        <a:off x="6671592" y="1396694"/>
        <a:ext cx="2337983" cy="1133719"/>
      </dsp:txXfrm>
    </dsp:sp>
    <dsp:sp modelId="{FF172C6D-78BB-4A16-8220-392D56AC3B96}">
      <dsp:nvSpPr>
        <dsp:cNvPr id="0" name=""/>
        <dsp:cNvSpPr/>
      </dsp:nvSpPr>
      <dsp:spPr>
        <a:xfrm rot="21589221">
          <a:off x="2576564" y="3338759"/>
          <a:ext cx="4059765" cy="32124"/>
        </a:xfrm>
        <a:custGeom>
          <a:avLst/>
          <a:gdLst/>
          <a:ahLst/>
          <a:cxnLst/>
          <a:rect l="0" t="0" r="0" b="0"/>
          <a:pathLst>
            <a:path>
              <a:moveTo>
                <a:pt x="0" y="16062"/>
              </a:moveTo>
              <a:lnTo>
                <a:pt x="4059765"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sp:txBody>
      <dsp:txXfrm>
        <a:off x="4504953" y="3253327"/>
        <a:ext cx="202988" cy="202988"/>
      </dsp:txXfrm>
    </dsp:sp>
    <dsp:sp modelId="{D6CCDFC5-51A4-49C2-BC69-135BEFF2CC64}">
      <dsp:nvSpPr>
        <dsp:cNvPr id="0" name=""/>
        <dsp:cNvSpPr/>
      </dsp:nvSpPr>
      <dsp:spPr>
        <a:xfrm>
          <a:off x="6636320" y="2746325"/>
          <a:ext cx="2408527" cy="120426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BD" sz="4000" kern="1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রিং টপোলজি</a:t>
          </a:r>
          <a:endParaRPr lang="en-US" sz="4000" kern="1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sp:txBody>
      <dsp:txXfrm>
        <a:off x="6671592" y="2781597"/>
        <a:ext cx="2337983" cy="1133719"/>
      </dsp:txXfrm>
    </dsp:sp>
    <dsp:sp modelId="{CD09BFAC-07DC-45EF-B084-37D42F7F3878}">
      <dsp:nvSpPr>
        <dsp:cNvPr id="0" name=""/>
        <dsp:cNvSpPr/>
      </dsp:nvSpPr>
      <dsp:spPr>
        <a:xfrm rot="1120500">
          <a:off x="2463762" y="4031211"/>
          <a:ext cx="4285370" cy="32124"/>
        </a:xfrm>
        <a:custGeom>
          <a:avLst/>
          <a:gdLst/>
          <a:ahLst/>
          <a:cxnLst/>
          <a:rect l="0" t="0" r="0" b="0"/>
          <a:pathLst>
            <a:path>
              <a:moveTo>
                <a:pt x="0" y="16062"/>
              </a:moveTo>
              <a:lnTo>
                <a:pt x="4285370"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sp:txBody>
      <dsp:txXfrm>
        <a:off x="4499313" y="3940139"/>
        <a:ext cx="214268" cy="214268"/>
      </dsp:txXfrm>
    </dsp:sp>
    <dsp:sp modelId="{BE994C85-8FEC-4121-B37C-5223E0F90443}">
      <dsp:nvSpPr>
        <dsp:cNvPr id="0" name=""/>
        <dsp:cNvSpPr/>
      </dsp:nvSpPr>
      <dsp:spPr>
        <a:xfrm>
          <a:off x="6636320" y="4131228"/>
          <a:ext cx="2408527" cy="120426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BD" sz="4000" kern="1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স্টার টপোলজি</a:t>
          </a:r>
          <a:endParaRPr lang="en-US" sz="4000" kern="1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sp:txBody>
      <dsp:txXfrm>
        <a:off x="6671592" y="4166500"/>
        <a:ext cx="2337983" cy="1133719"/>
      </dsp:txXfrm>
    </dsp:sp>
    <dsp:sp modelId="{6BCFF24B-972A-433A-A189-3807F6720D6C}">
      <dsp:nvSpPr>
        <dsp:cNvPr id="0" name=""/>
        <dsp:cNvSpPr/>
      </dsp:nvSpPr>
      <dsp:spPr>
        <a:xfrm rot="2050886">
          <a:off x="2152725" y="4723663"/>
          <a:ext cx="4907444" cy="32124"/>
        </a:xfrm>
        <a:custGeom>
          <a:avLst/>
          <a:gdLst/>
          <a:ahLst/>
          <a:cxnLst/>
          <a:rect l="0" t="0" r="0" b="0"/>
          <a:pathLst>
            <a:path>
              <a:moveTo>
                <a:pt x="0" y="16062"/>
              </a:moveTo>
              <a:lnTo>
                <a:pt x="4907444"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55650">
            <a:lnSpc>
              <a:spcPct val="90000"/>
            </a:lnSpc>
            <a:spcBef>
              <a:spcPct val="0"/>
            </a:spcBef>
            <a:spcAft>
              <a:spcPct val="35000"/>
            </a:spcAft>
          </a:pPr>
          <a:endParaRPr lang="en-US" sz="1700" kern="120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sp:txBody>
      <dsp:txXfrm>
        <a:off x="4483761" y="4617039"/>
        <a:ext cx="245372" cy="245372"/>
      </dsp:txXfrm>
    </dsp:sp>
    <dsp:sp modelId="{2A373ED9-253C-44F3-B485-B7680BE3CBA7}">
      <dsp:nvSpPr>
        <dsp:cNvPr id="0" name=""/>
        <dsp:cNvSpPr/>
      </dsp:nvSpPr>
      <dsp:spPr>
        <a:xfrm>
          <a:off x="6636320" y="5516132"/>
          <a:ext cx="2408527" cy="120426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BD" sz="4000" kern="1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ট্রি টপোলজি</a:t>
          </a:r>
          <a:endParaRPr lang="en-US" sz="4000" kern="1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dsp:txBody>
      <dsp:txXfrm>
        <a:off x="6671592" y="5551404"/>
        <a:ext cx="2337983" cy="11337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0623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068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692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D5D875-A2A7-4049-8F7F-69AA090A55D6}" type="datetime1">
              <a:rPr lang="en-US" smtClean="0">
                <a:solidFill>
                  <a:srgbClr val="146194">
                    <a:lumMod val="50000"/>
                  </a:srgbClr>
                </a:solidFill>
              </a:rPr>
              <a:pPr/>
              <a:t>10/7/2020</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97318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A407B-CE77-4FCE-9B7A-322E4C665A99}" type="datetime1">
              <a:rPr lang="en-US" smtClean="0">
                <a:solidFill>
                  <a:srgbClr val="146194">
                    <a:lumMod val="50000"/>
                  </a:srgbClr>
                </a:solidFill>
              </a:rPr>
              <a:pPr/>
              <a:t>10/7/2020</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68008584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AB72AA-6195-466A-8A9B-98E6906F337B}" type="datetime1">
              <a:rPr lang="en-US" smtClean="0">
                <a:solidFill>
                  <a:srgbClr val="146194">
                    <a:lumMod val="50000"/>
                  </a:srgbClr>
                </a:solidFill>
              </a:rPr>
              <a:pPr/>
              <a:t>10/7/2020</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58120375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9604E4-51C8-48FE-AA8A-2958BB5E14E0}" type="datetime1">
              <a:rPr lang="en-US" smtClean="0">
                <a:solidFill>
                  <a:srgbClr val="146194">
                    <a:lumMod val="50000"/>
                  </a:srgbClr>
                </a:solidFill>
              </a:rPr>
              <a:pPr/>
              <a:t>10/7/2020</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09046607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81973C-B282-4148-AC08-A8D81FCBC737}" type="datetime1">
              <a:rPr lang="en-US" smtClean="0">
                <a:solidFill>
                  <a:srgbClr val="146194">
                    <a:lumMod val="50000"/>
                  </a:srgbClr>
                </a:solidFill>
              </a:rPr>
              <a:pPr/>
              <a:t>10/7/2020</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81444493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141208-0E48-427D-A29E-FC9A9BAFBC64}" type="datetime1">
              <a:rPr lang="en-US" smtClean="0">
                <a:solidFill>
                  <a:srgbClr val="146194">
                    <a:lumMod val="50000"/>
                  </a:srgbClr>
                </a:solidFill>
              </a:rPr>
              <a:pPr/>
              <a:t>10/7/2020</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8346046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0DA54-5F50-4840-9192-C499DB465A2E}" type="datetime1">
              <a:rPr lang="en-US" smtClean="0">
                <a:solidFill>
                  <a:srgbClr val="146194">
                    <a:lumMod val="50000"/>
                  </a:srgbClr>
                </a:solidFill>
              </a:rPr>
              <a:pPr/>
              <a:t>10/7/2020</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09441587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85031-DC45-447A-9DB0-BE00560BF9F1}" type="datetime1">
              <a:rPr lang="en-US" smtClean="0">
                <a:solidFill>
                  <a:srgbClr val="146194">
                    <a:lumMod val="50000"/>
                  </a:srgbClr>
                </a:solidFill>
              </a:rPr>
              <a:pPr/>
              <a:t>10/7/2020</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57149116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6884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17D47-A04E-4E69-9147-06E4559D4634}" type="datetime1">
              <a:rPr lang="en-US" smtClean="0">
                <a:solidFill>
                  <a:srgbClr val="146194">
                    <a:lumMod val="50000"/>
                  </a:srgbClr>
                </a:solidFill>
              </a:rPr>
              <a:pPr/>
              <a:t>10/7/2020</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83048262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F633AB6F-D9A1-4C85-990C-A57C1E667518}" type="datetime1">
              <a:rPr lang="en-US" smtClean="0">
                <a:solidFill>
                  <a:srgbClr val="146194">
                    <a:lumMod val="50000"/>
                  </a:srgbClr>
                </a:solidFill>
              </a:rPr>
              <a:pPr/>
              <a:t>10/7/2020</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38744259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F8FCCA-7C2A-45C2-94BD-595FC327CE21}" type="datetime1">
              <a:rPr lang="en-US" smtClean="0">
                <a:solidFill>
                  <a:srgbClr val="146194">
                    <a:lumMod val="50000"/>
                  </a:srgbClr>
                </a:solidFill>
              </a:rPr>
              <a:pPr/>
              <a:t>10/7/2020</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9917372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77D2F6-F759-4334-8C15-E944EE7887BA}" type="datetime1">
              <a:rPr lang="en-US" smtClean="0">
                <a:solidFill>
                  <a:srgbClr val="146194">
                    <a:lumMod val="50000"/>
                  </a:srgbClr>
                </a:solidFill>
              </a:rPr>
              <a:pPr/>
              <a:t>10/7/2020</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98859" y="812222"/>
            <a:ext cx="4572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7714059" y="2768601"/>
            <a:ext cx="4572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276088678"/>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BA767D-65E1-41E2-BC9E-A213E6290AE5}" type="datetime1">
              <a:rPr lang="en-US" smtClean="0">
                <a:solidFill>
                  <a:srgbClr val="146194">
                    <a:lumMod val="50000"/>
                  </a:srgbClr>
                </a:solidFill>
              </a:rPr>
              <a:pPr/>
              <a:t>10/7/2020</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61066032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81B1B-BCAC-4472-8FE5-90837771B672}" type="datetime1">
              <a:rPr lang="en-US" smtClean="0">
                <a:solidFill>
                  <a:srgbClr val="146194">
                    <a:lumMod val="50000"/>
                  </a:srgbClr>
                </a:solidFill>
              </a:rPr>
              <a:pPr/>
              <a:t>10/7/2020</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398859" y="812222"/>
            <a:ext cx="4572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7714059" y="2768601"/>
            <a:ext cx="4572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2166322825"/>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69046C-02AA-4805-BEA9-0835E89EEDFB}" type="datetime1">
              <a:rPr lang="en-US" smtClean="0">
                <a:solidFill>
                  <a:srgbClr val="146194">
                    <a:lumMod val="50000"/>
                  </a:srgbClr>
                </a:solidFill>
              </a:rPr>
              <a:pPr/>
              <a:t>10/7/2020</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29546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47F11B-D82F-4750-AC31-1EF67A8FA29D}" type="datetime1">
              <a:rPr lang="en-US" smtClean="0">
                <a:solidFill>
                  <a:srgbClr val="146194">
                    <a:lumMod val="50000"/>
                  </a:srgbClr>
                </a:solidFill>
              </a:rPr>
              <a:pPr/>
              <a:t>10/7/2020</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859538090"/>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13D214-D028-45C1-9706-5687570C5569}" type="datetime1">
              <a:rPr lang="en-US" smtClean="0">
                <a:solidFill>
                  <a:srgbClr val="146194">
                    <a:lumMod val="50000"/>
                  </a:srgbClr>
                </a:solidFill>
              </a:rPr>
              <a:pPr/>
              <a:t>10/7/2020</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25925106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189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122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688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487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355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36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9939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10/7/2020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74639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7000"/>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E8513F8-0F2B-428F-8759-A1C2E960C260}" type="datetime1">
              <a:rPr lang="en-US" smtClean="0">
                <a:solidFill>
                  <a:srgbClr val="146194">
                    <a:lumMod val="50000"/>
                  </a:srgbClr>
                </a:solidFill>
              </a:rPr>
              <a:pPr/>
              <a:t>10/7/2020</a:t>
            </a:fld>
            <a:endParaRPr lang="en-US" dirty="0">
              <a:solidFill>
                <a:srgbClr val="146194">
                  <a:lumMod val="50000"/>
                </a:srgbClr>
              </a:solidFill>
            </a:endParaRPr>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as-IN" smtClean="0">
                <a:solidFill>
                  <a:srgbClr val="146194">
                    <a:lumMod val="50000"/>
                  </a:srgbClr>
                </a:solidFill>
              </a:rPr>
              <a:t>মোঃ খুরশিদ আলম তালুকদার</a:t>
            </a:r>
            <a:endParaRPr lang="en-US" dirty="0">
              <a:solidFill>
                <a:srgbClr val="146194">
                  <a:lumMod val="50000"/>
                </a:srgbClr>
              </a:solidFill>
            </a:endParaRPr>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60619511"/>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ransition spd="slow">
    <p:fade/>
  </p:transition>
  <p:hf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63228" y="228600"/>
            <a:ext cx="3217548" cy="830997"/>
          </a:xfrm>
          <a:prstGeom prst="rect">
            <a:avLst/>
          </a:prstGeom>
          <a:noFill/>
        </p:spPr>
        <p:txBody>
          <a:bodyPr wrap="none" rtlCol="0">
            <a:spAutoFit/>
          </a:bodyPr>
          <a:lstStyle/>
          <a:p>
            <a:pPr algn="ctr"/>
            <a:r>
              <a:rPr lang="bn-BD" sz="4800" b="1" dirty="0" smtClean="0">
                <a:ln w="1905"/>
                <a:gradFill>
                  <a:gsLst>
                    <a:gs pos="0">
                      <a:srgbClr val="C62324">
                        <a:shade val="20000"/>
                        <a:satMod val="200000"/>
                      </a:srgbClr>
                    </a:gs>
                    <a:gs pos="78000">
                      <a:srgbClr val="C62324">
                        <a:tint val="90000"/>
                        <a:shade val="89000"/>
                        <a:satMod val="220000"/>
                      </a:srgbClr>
                    </a:gs>
                    <a:gs pos="100000">
                      <a:srgbClr val="C62324">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শিক্ষক পরিচিতি</a:t>
            </a:r>
            <a:endParaRPr lang="en-US" sz="4800" b="1" dirty="0">
              <a:ln w="1905"/>
              <a:gradFill>
                <a:gsLst>
                  <a:gs pos="0">
                    <a:srgbClr val="C62324">
                      <a:shade val="20000"/>
                      <a:satMod val="200000"/>
                    </a:srgbClr>
                  </a:gs>
                  <a:gs pos="78000">
                    <a:srgbClr val="C62324">
                      <a:tint val="90000"/>
                      <a:shade val="89000"/>
                      <a:satMod val="220000"/>
                    </a:srgbClr>
                  </a:gs>
                  <a:gs pos="100000">
                    <a:srgbClr val="C62324">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9" name="TextBox 8"/>
          <p:cNvSpPr txBox="1"/>
          <p:nvPr/>
        </p:nvSpPr>
        <p:spPr>
          <a:xfrm>
            <a:off x="255759" y="1981200"/>
            <a:ext cx="7110956" cy="203132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4200" b="1" spc="150" dirty="0" err="1"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জান্নাতুল</a:t>
            </a:r>
            <a:r>
              <a:rPr lang="en-US" sz="4200" b="1" spc="150" dirty="0"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 </a:t>
            </a:r>
            <a:r>
              <a:rPr lang="en-US" sz="4200" b="1" spc="150" dirty="0" err="1"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ফেরদৌস</a:t>
            </a:r>
            <a:endParaRPr lang="en-US" sz="4200" b="1" spc="150" dirty="0"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endParaRPr>
          </a:p>
          <a:p>
            <a:pPr algn="ctr"/>
            <a:r>
              <a:rPr lang="en-US" sz="4200" b="1" spc="150" dirty="0" err="1"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সহকারী</a:t>
            </a:r>
            <a:r>
              <a:rPr lang="en-US" sz="4200" b="1" spc="150" dirty="0"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 </a:t>
            </a:r>
            <a:r>
              <a:rPr lang="en-US" sz="4200" b="1" spc="150" dirty="0" err="1"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শিক্ষক</a:t>
            </a:r>
            <a:endParaRPr lang="en-US" sz="4200" b="1" spc="150" dirty="0"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endParaRPr>
          </a:p>
          <a:p>
            <a:pPr algn="ctr"/>
            <a:r>
              <a:rPr lang="en-US" sz="4200" b="1" spc="150" dirty="0" err="1"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শিপইয়ার্ড</a:t>
            </a:r>
            <a:r>
              <a:rPr lang="en-US" sz="4200" b="1" spc="150" dirty="0"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 </a:t>
            </a:r>
            <a:r>
              <a:rPr lang="en-US" sz="4200" b="1" spc="150" dirty="0" err="1"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স্কুল</a:t>
            </a:r>
            <a:r>
              <a:rPr lang="en-US" sz="4200" b="1" spc="150" dirty="0"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 </a:t>
            </a:r>
            <a:r>
              <a:rPr lang="en-US" sz="4200" b="1" spc="150" dirty="0" err="1"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এন্ড</a:t>
            </a:r>
            <a:r>
              <a:rPr lang="en-US" sz="4200" b="1" spc="150" dirty="0"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 </a:t>
            </a:r>
            <a:r>
              <a:rPr lang="en-US" sz="4200" b="1" spc="150" dirty="0" err="1"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কলেজ,বিএন</a:t>
            </a:r>
            <a:r>
              <a:rPr lang="en-US" sz="4200" b="1" spc="150" dirty="0"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 </a:t>
            </a:r>
            <a:r>
              <a:rPr lang="en-US" sz="4200" b="1" spc="150" dirty="0" err="1"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খুলনা</a:t>
            </a:r>
            <a:endParaRPr lang="en-US" sz="4200" b="1" spc="150" dirty="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176" y="-2821781"/>
            <a:ext cx="1270000" cy="1223962"/>
          </a:xfrm>
          <a:prstGeom prst="rect">
            <a:avLst/>
          </a:prstGeom>
        </p:spPr>
      </p:pic>
    </p:spTree>
    <p:extLst>
      <p:ext uri="{BB962C8B-B14F-4D97-AF65-F5344CB8AC3E}">
        <p14:creationId xmlns:p14="http://schemas.microsoft.com/office/powerpoint/2010/main" val="415484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3" presetClass="exit" presetSubtype="32" fill="hold" grpId="1" nodeType="withEffect">
                                  <p:stCondLst>
                                    <p:cond delay="0"/>
                                  </p:stCondLst>
                                  <p:childTnLst>
                                    <p:anim calcmode="lin" valueType="num">
                                      <p:cBhvr>
                                        <p:cTn id="17" dur="500"/>
                                        <p:tgtEl>
                                          <p:spTgt spid="9"/>
                                        </p:tgtEl>
                                        <p:attrNameLst>
                                          <p:attrName>ppt_w</p:attrName>
                                        </p:attrNameLst>
                                      </p:cBhvr>
                                      <p:tavLst>
                                        <p:tav tm="0">
                                          <p:val>
                                            <p:strVal val="ppt_w"/>
                                          </p:val>
                                        </p:tav>
                                        <p:tav tm="100000">
                                          <p:val>
                                            <p:fltVal val="0"/>
                                          </p:val>
                                        </p:tav>
                                      </p:tavLst>
                                    </p:anim>
                                    <p:anim calcmode="lin" valueType="num">
                                      <p:cBhvr>
                                        <p:cTn id="18" dur="500"/>
                                        <p:tgtEl>
                                          <p:spTgt spid="9"/>
                                        </p:tgtEl>
                                        <p:attrNameLst>
                                          <p:attrName>ppt_h</p:attrName>
                                        </p:attrNameLst>
                                      </p:cBhvr>
                                      <p:tavLst>
                                        <p:tav tm="0">
                                          <p:val>
                                            <p:strVal val="ppt_h"/>
                                          </p:val>
                                        </p:tav>
                                        <p:tav tm="100000">
                                          <p:val>
                                            <p:fltVal val="0"/>
                                          </p:val>
                                        </p:tav>
                                      </p:tavLst>
                                    </p:anim>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0 2.77556E-17 L -0.48333 -0.00486 " pathEditMode="relative" rAng="0" ptsTypes="AA">
                                      <p:cBhvr>
                                        <p:cTn id="24" dur="1500" fill="hold"/>
                                        <p:tgtEl>
                                          <p:spTgt spid="7"/>
                                        </p:tgtEl>
                                        <p:attrNameLst>
                                          <p:attrName>ppt_x</p:attrName>
                                          <p:attrName>ppt_y</p:attrName>
                                        </p:attrNameLst>
                                      </p:cBhvr>
                                      <p:rCtr x="-24167" y="-255"/>
                                    </p:animMotion>
                                  </p:childTnLst>
                                </p:cTn>
                              </p:par>
                              <p:par>
                                <p:cTn id="25" presetID="42" presetClass="path" presetSubtype="0" accel="50000" decel="50000" fill="hold" nodeType="withEffect">
                                  <p:stCondLst>
                                    <p:cond delay="0"/>
                                  </p:stCondLst>
                                  <p:childTnLst>
                                    <p:animMotion origin="layout" path="M 2.77556E-17 2.22222E-6 L 0.00417 0.36666 " pathEditMode="relative" rAng="0" ptsTypes="AA">
                                      <p:cBhvr>
                                        <p:cTn id="26" dur="1500" fill="hold"/>
                                        <p:tgtEl>
                                          <p:spTgt spid="13"/>
                                        </p:tgtEl>
                                        <p:attrNameLst>
                                          <p:attrName>ppt_x</p:attrName>
                                          <p:attrName>ppt_y</p:attrName>
                                        </p:attrNameLst>
                                      </p:cBhvr>
                                      <p:rCtr x="208" y="18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2523" y="3232599"/>
            <a:ext cx="2942857" cy="3031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256399" y="188856"/>
            <a:ext cx="8623195" cy="2502829"/>
          </a:xfrm>
        </p:spPr>
        <p:txBody>
          <a:bodyPr>
            <a:noAutofit/>
          </a:bodyPr>
          <a:lstStyle/>
          <a:p>
            <a:pPr algn="just"/>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স্টার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টপোলজি</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হল</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তারার মতো দেখতে টপোলজি</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যদি</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একটা</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কেন্দ্রীয়</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হাবের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সাথে</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যুক্ত</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থাকে</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তাহলে</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সেটাকে</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বলে</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স্টার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টপোলজি</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বলে</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এই</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টপোলজিকে</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একটা</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কম্পিউটার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নষ্ট</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হলে</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বাকি</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কম্পিউটার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সচল</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থাকে</a:t>
            </a:r>
            <a:r>
              <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কিন্তু</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কেন্দ্রীয়</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হাব</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নষ্ট</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কলে</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পুরোটাই</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অচল</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হয়ে</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পড়ে</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2504"/>
          <a:stretch/>
        </p:blipFill>
        <p:spPr>
          <a:xfrm>
            <a:off x="2921660" y="2844734"/>
            <a:ext cx="2958379" cy="3807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80" y="3232599"/>
            <a:ext cx="2643227" cy="3031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30783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4017" y="0"/>
            <a:ext cx="2375971" cy="1200329"/>
          </a:xfrm>
          <a:prstGeom prst="rect">
            <a:avLst/>
          </a:prstGeom>
          <a:noFill/>
        </p:spPr>
        <p:txBody>
          <a:bodyPr wrap="none" rtlCol="0">
            <a:spAutoFit/>
          </a:bodyPr>
          <a:lstStyle/>
          <a:p>
            <a:pPr algn="ctr"/>
            <a:r>
              <a:rPr lang="bn-BD"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2700000" algn="tl">
                    <a:srgbClr val="000000">
                      <a:alpha val="43137"/>
                    </a:srgbClr>
                  </a:outerShdw>
                </a:effectLst>
                <a:latin typeface="NikoshBAN" pitchFamily="2" charset="0"/>
                <a:cs typeface="NikoshBAN" pitchFamily="2" charset="0"/>
              </a:rPr>
              <a:t>মূল্যায়ন</a:t>
            </a:r>
            <a:endParaRPr lang="en-US"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242370" y="2346593"/>
            <a:ext cx="8659259" cy="3970318"/>
          </a:xfrm>
          <a:prstGeom prst="rect">
            <a:avLst/>
          </a:prstGeom>
          <a:noFill/>
        </p:spPr>
        <p:txBody>
          <a:bodyPr wrap="square" rtlCol="0">
            <a:spAutoFit/>
          </a:bodyPr>
          <a:lstStyle/>
          <a:p>
            <a:pPr marL="571500" indent="-571500">
              <a:buFont typeface="Arial" charset="0"/>
              <a:buChar char="•"/>
            </a:pP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কখন একটি টপোলজিকে স্টার টপোলজি বলা হয়?</a:t>
            </a:r>
          </a:p>
          <a:p>
            <a:pPr marL="1028700" lvl="1" indent="-571500">
              <a:buFont typeface="Wingdings" pitchFamily="2" charset="2"/>
              <a:buChar char="ü"/>
            </a:pP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কম্পিউটারগুলোর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মাঝে</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যখন</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বৃত্তাকার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যোগাযোগ</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থাকে</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তখন</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তাকে</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স্টার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টপোলজি</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বলে</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a:t>
            </a:r>
          </a:p>
          <a:p>
            <a:pPr marL="1028700" lvl="1" indent="-571500">
              <a:buFont typeface="Wingdings" pitchFamily="2" charset="2"/>
              <a:buChar char="ü"/>
            </a:pPr>
            <a:endPar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endParaRPr>
          </a:p>
          <a:p>
            <a:pPr marL="571500" indent="-571500">
              <a:buFont typeface="Arial" charset="0"/>
              <a:buChar char="•"/>
            </a:pP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রিং টপোলজি ও স্টার টপোলজির মধ্যে কোনটি সহজতর?</a:t>
            </a:r>
          </a:p>
          <a:p>
            <a:pPr marL="1028700" lvl="1" indent="-571500">
              <a:buFont typeface="Wingdings" pitchFamily="2" charset="2"/>
              <a:buChar char="ü"/>
            </a:pP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স্টার টপোলজি।</a:t>
            </a:r>
            <a:endParaRPr lang="bn-BD" sz="3600" dirty="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51486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75" y="3091613"/>
            <a:ext cx="2602812" cy="3470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7933" y="3091613"/>
            <a:ext cx="2942458" cy="3470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a:spLocks noGrp="1"/>
          </p:cNvSpPr>
          <p:nvPr>
            <p:ph type="title"/>
          </p:nvPr>
        </p:nvSpPr>
        <p:spPr>
          <a:xfrm>
            <a:off x="256399" y="188856"/>
            <a:ext cx="8623195" cy="1188251"/>
          </a:xfrm>
        </p:spPr>
        <p:txBody>
          <a:bodyPr>
            <a:noAutofit/>
          </a:bodyPr>
          <a:lstStyle/>
          <a:p>
            <a:r>
              <a:rPr lang="bn-BD" sz="40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মেশ </a:t>
            </a:r>
            <a:r>
              <a:rPr lang="en-US" sz="40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টপোলজি</a:t>
            </a:r>
            <a:r>
              <a:rPr lang="bn-BD" sz="40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তে  কম্পিউটার</a:t>
            </a:r>
            <a:r>
              <a:rPr lang="en-US" sz="40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গুলি</a:t>
            </a:r>
            <a:r>
              <a:rPr lang="en-US" sz="40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একটা</a:t>
            </a:r>
            <a:r>
              <a:rPr lang="en-US" sz="40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আরেকটার</a:t>
            </a:r>
            <a:r>
              <a:rPr lang="en-US" sz="40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সাথে</a:t>
            </a:r>
            <a:r>
              <a:rPr lang="en-US" sz="40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যুক্ত</a:t>
            </a:r>
            <a:r>
              <a:rPr lang="en-US" sz="40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থাকে</a:t>
            </a:r>
            <a:r>
              <a:rPr lang="en-US" sz="40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এবং</a:t>
            </a:r>
            <a:r>
              <a:rPr lang="en-US" sz="40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একাধিক</a:t>
            </a:r>
            <a:r>
              <a:rPr lang="en-US" sz="40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পথে</a:t>
            </a:r>
            <a:r>
              <a:rPr lang="en-US" sz="40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যুক্ত</a:t>
            </a:r>
            <a:r>
              <a:rPr lang="en-US" sz="40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থাকে</a:t>
            </a:r>
            <a:r>
              <a:rPr lang="en-US" sz="40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en-US" sz="4000" dirty="0">
              <a:ln w="18415" cmpd="sng">
                <a:no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8217" y="3091613"/>
            <a:ext cx="3229716" cy="3470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76930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9"/>
                                        </p:tgtEl>
                                        <p:attrNameLst>
                                          <p:attrName>ppt_x</p:attrName>
                                        </p:attrNameLst>
                                      </p:cBhvr>
                                      <p:tavLst>
                                        <p:tav tm="0">
                                          <p:val>
                                            <p:strVal val="ppt_x"/>
                                          </p:val>
                                        </p:tav>
                                        <p:tav tm="100000">
                                          <p:val>
                                            <p:strVal val="ppt_x"/>
                                          </p:val>
                                        </p:tav>
                                      </p:tavLst>
                                    </p:anim>
                                    <p:anim calcmode="lin" valueType="num">
                                      <p:cBhvr additive="base">
                                        <p:cTn id="13" dur="500"/>
                                        <p:tgtEl>
                                          <p:spTgt spid="19"/>
                                        </p:tgtEl>
                                        <p:attrNameLst>
                                          <p:attrName>ppt_y</p:attrName>
                                        </p:attrNameLst>
                                      </p:cBhvr>
                                      <p:tavLst>
                                        <p:tav tm="0">
                                          <p:val>
                                            <p:strVal val="ppt_y"/>
                                          </p:val>
                                        </p:tav>
                                        <p:tav tm="100000">
                                          <p:val>
                                            <p:strVal val="1+ppt_h/2"/>
                                          </p:val>
                                        </p:tav>
                                      </p:tavLst>
                                    </p:anim>
                                    <p:set>
                                      <p:cBhvr>
                                        <p:cTn id="1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4017" y="0"/>
            <a:ext cx="2375971" cy="1200329"/>
          </a:xfrm>
          <a:prstGeom prst="rect">
            <a:avLst/>
          </a:prstGeom>
          <a:noFill/>
        </p:spPr>
        <p:txBody>
          <a:bodyPr wrap="none" rtlCol="0">
            <a:spAutoFit/>
          </a:bodyPr>
          <a:lstStyle/>
          <a:p>
            <a:pPr algn="ctr"/>
            <a:r>
              <a:rPr lang="bn-BD"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2700000" algn="tl">
                    <a:srgbClr val="000000">
                      <a:alpha val="43137"/>
                    </a:srgbClr>
                  </a:outerShdw>
                </a:effectLst>
                <a:latin typeface="NikoshBAN" pitchFamily="2" charset="0"/>
                <a:cs typeface="NikoshBAN" pitchFamily="2" charset="0"/>
              </a:rPr>
              <a:t>মূল্যায়ন</a:t>
            </a:r>
            <a:endParaRPr lang="en-US"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242370" y="2346593"/>
            <a:ext cx="8659259" cy="1754326"/>
          </a:xfrm>
          <a:prstGeom prst="rect">
            <a:avLst/>
          </a:prstGeom>
          <a:noFill/>
        </p:spPr>
        <p:txBody>
          <a:bodyPr wrap="square" rtlCol="0">
            <a:spAutoFit/>
          </a:bodyPr>
          <a:lstStyle/>
          <a:p>
            <a:pPr marL="571500" indent="-571500">
              <a:buFont typeface="Arial" charset="0"/>
              <a:buChar char="•"/>
            </a:pP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মেশ টপোলজি কাকে বলা হয়?</a:t>
            </a:r>
          </a:p>
          <a:p>
            <a:pPr marL="1028700" lvl="1" indent="-571500">
              <a:buFont typeface="Arial" charset="0"/>
              <a:buChar char="•"/>
            </a:pP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যখন কম্পিউটারগুলো একটি আরেকটার সাথে যুক্ত থাকে এবং একাধিক পথে যুক্ত হতে পারে।</a:t>
            </a:r>
          </a:p>
        </p:txBody>
      </p:sp>
    </p:spTree>
    <p:extLst>
      <p:ext uri="{BB962C8B-B14F-4D97-AF65-F5344CB8AC3E}">
        <p14:creationId xmlns:p14="http://schemas.microsoft.com/office/powerpoint/2010/main" val="330566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blip>
          <a:srcRec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2847812" y="0"/>
            <a:ext cx="3448381" cy="1200329"/>
          </a:xfrm>
          <a:prstGeom prst="rect">
            <a:avLst/>
          </a:prstGeom>
          <a:noFill/>
        </p:spPr>
        <p:txBody>
          <a:bodyPr wrap="none" rtlCol="0">
            <a:spAutoFit/>
          </a:bodyPr>
          <a:lstStyle/>
          <a:p>
            <a:pPr algn="ctr"/>
            <a:r>
              <a:rPr lang="bn-BD"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2700000" algn="tl">
                    <a:srgbClr val="000000">
                      <a:alpha val="43137"/>
                    </a:srgbClr>
                  </a:outerShdw>
                </a:effectLst>
                <a:latin typeface="NikoshBAN" pitchFamily="2" charset="0"/>
                <a:cs typeface="NikoshBAN" pitchFamily="2" charset="0"/>
              </a:rPr>
              <a:t>বাড়ির কাজ</a:t>
            </a:r>
            <a:endParaRPr lang="en-US"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2700000" algn="tl">
                  <a:srgbClr val="000000">
                    <a:alpha val="43137"/>
                  </a:srgbClr>
                </a:outerShdw>
              </a:effectLst>
              <a:latin typeface="NikoshBAN" pitchFamily="2" charset="0"/>
              <a:cs typeface="NikoshBAN" pitchFamily="2"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3249" y="1624298"/>
            <a:ext cx="2347908" cy="31848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2477" y="1624298"/>
            <a:ext cx="2419350" cy="32194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286439" y="5133860"/>
            <a:ext cx="8593156" cy="1077218"/>
          </a:xfrm>
          <a:prstGeom prst="rect">
            <a:avLst/>
          </a:prstGeom>
          <a:noFill/>
        </p:spPr>
        <p:txBody>
          <a:bodyPr wrap="square" rtlCol="0">
            <a:spAutoFit/>
          </a:bodyPr>
          <a:lstStyle/>
          <a:p>
            <a:pPr marL="285750" indent="-285750">
              <a:buFont typeface="Arial" charset="0"/>
              <a:buChar char="•"/>
            </a:pPr>
            <a:r>
              <a:rPr lang="bn-BD" sz="3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উপরোক্ত দুটি টপোলজির মধ্যে </a:t>
            </a:r>
            <a:r>
              <a:rPr lang="en-US" sz="3200" dirty="0" err="1"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a:t>
            </a:r>
            <a:r>
              <a:rPr lang="en-US" sz="3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a:t>
            </a:r>
            <a:r>
              <a:rPr lang="bn-BD" sz="3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ধরনের পার্থক্য রয়েছে</a:t>
            </a:r>
            <a:r>
              <a:rPr lang="en-US" sz="32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a:t>
            </a:r>
            <a:r>
              <a:rPr lang="bn-BD" sz="3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খাতায়</a:t>
            </a:r>
            <a:r>
              <a:rPr lang="en-US" sz="3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লিখবে</a:t>
            </a:r>
            <a:r>
              <a:rPr lang="bn-BD" sz="320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a:t>
            </a:r>
          </a:p>
        </p:txBody>
      </p:sp>
    </p:spTree>
    <p:extLst>
      <p:ext uri="{BB962C8B-B14F-4D97-AF65-F5344CB8AC3E}">
        <p14:creationId xmlns:p14="http://schemas.microsoft.com/office/powerpoint/2010/main" val="515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7585731" cy="3631763"/>
          </a:xfrm>
          <a:prstGeom prst="rect">
            <a:avLst/>
          </a:prstGeom>
          <a:noFill/>
        </p:spPr>
        <p:txBody>
          <a:bodyPr wrap="none" rtlCol="0">
            <a:spAutoFit/>
          </a:bodyPr>
          <a:lstStyle/>
          <a:p>
            <a:endParaRPr lang="en-US" sz="115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endParaRPr>
          </a:p>
          <a:p>
            <a:r>
              <a:rPr lang="bn-BD" sz="115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ধন্যবাদ সবাইকে</a:t>
            </a:r>
            <a:endParaRPr lang="en-US" sz="115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5308623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095" y="1655623"/>
            <a:ext cx="3350927" cy="4061323"/>
          </a:xfrm>
          <a:prstGeom prst="rect">
            <a:avLst/>
          </a:prstGeom>
          <a:ln w="228600" cap="sq" cmpd="thickThin">
            <a:solidFill>
              <a:srgbClr val="000000"/>
            </a:solidFill>
            <a:prstDash val="solid"/>
            <a:miter lim="800000"/>
          </a:ln>
          <a:effectLst>
            <a:innerShdw blurRad="76200">
              <a:srgbClr val="000000"/>
            </a:innerShdw>
          </a:effectLst>
        </p:spPr>
      </p:pic>
      <p:sp>
        <p:nvSpPr>
          <p:cNvPr id="10" name="TextBox 9"/>
          <p:cNvSpPr txBox="1"/>
          <p:nvPr/>
        </p:nvSpPr>
        <p:spPr>
          <a:xfrm>
            <a:off x="-47819" y="202460"/>
            <a:ext cx="1813317" cy="830997"/>
          </a:xfrm>
          <a:prstGeom prst="rect">
            <a:avLst/>
          </a:prstGeom>
          <a:noFill/>
        </p:spPr>
        <p:txBody>
          <a:bodyPr wrap="none" rtlCol="0">
            <a:spAutoFit/>
          </a:bodyPr>
          <a:lstStyle/>
          <a:p>
            <a:pPr algn="ctr"/>
            <a:r>
              <a:rPr lang="bn-BD" sz="4800" b="1" dirty="0" smtClean="0">
                <a:ln w="1905"/>
                <a:gradFill>
                  <a:gsLst>
                    <a:gs pos="0">
                      <a:srgbClr val="C62324">
                        <a:shade val="20000"/>
                        <a:satMod val="200000"/>
                      </a:srgbClr>
                    </a:gs>
                    <a:gs pos="78000">
                      <a:srgbClr val="C62324">
                        <a:tint val="90000"/>
                        <a:shade val="89000"/>
                        <a:satMod val="220000"/>
                      </a:srgbClr>
                    </a:gs>
                    <a:gs pos="100000">
                      <a:srgbClr val="C62324">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পরিচিতি</a:t>
            </a:r>
            <a:endParaRPr lang="en-US" sz="4800" b="1" dirty="0">
              <a:ln w="1905"/>
              <a:gradFill>
                <a:gsLst>
                  <a:gs pos="0">
                    <a:srgbClr val="C62324">
                      <a:shade val="20000"/>
                      <a:satMod val="200000"/>
                    </a:srgbClr>
                  </a:gs>
                  <a:gs pos="78000">
                    <a:srgbClr val="C62324">
                      <a:tint val="90000"/>
                      <a:shade val="89000"/>
                      <a:satMod val="220000"/>
                    </a:srgbClr>
                  </a:gs>
                  <a:gs pos="100000">
                    <a:srgbClr val="C62324">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2" name="TextBox 11"/>
          <p:cNvSpPr txBox="1"/>
          <p:nvPr/>
        </p:nvSpPr>
        <p:spPr>
          <a:xfrm>
            <a:off x="3712472" y="110127"/>
            <a:ext cx="979756" cy="923330"/>
          </a:xfrm>
          <a:prstGeom prst="rect">
            <a:avLst/>
          </a:prstGeom>
          <a:noFill/>
        </p:spPr>
        <p:txBody>
          <a:bodyPr wrap="none" rtlCol="0">
            <a:spAutoFit/>
          </a:bodyPr>
          <a:lstStyle/>
          <a:p>
            <a:pPr algn="ctr"/>
            <a:r>
              <a:rPr lang="bn-BD" sz="5400" b="1" dirty="0" smtClean="0">
                <a:ln w="1905"/>
                <a:gradFill>
                  <a:gsLst>
                    <a:gs pos="0">
                      <a:srgbClr val="C62324">
                        <a:shade val="20000"/>
                        <a:satMod val="200000"/>
                      </a:srgbClr>
                    </a:gs>
                    <a:gs pos="78000">
                      <a:srgbClr val="C62324">
                        <a:tint val="90000"/>
                        <a:shade val="89000"/>
                        <a:satMod val="220000"/>
                      </a:srgbClr>
                    </a:gs>
                    <a:gs pos="100000">
                      <a:srgbClr val="C62324">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পাঠ</a:t>
            </a:r>
            <a:endParaRPr lang="en-US" sz="5400" b="1" dirty="0">
              <a:ln w="1905"/>
              <a:gradFill>
                <a:gsLst>
                  <a:gs pos="0">
                    <a:srgbClr val="C62324">
                      <a:shade val="20000"/>
                      <a:satMod val="200000"/>
                    </a:srgbClr>
                  </a:gs>
                  <a:gs pos="78000">
                    <a:srgbClr val="C62324">
                      <a:tint val="90000"/>
                      <a:shade val="89000"/>
                      <a:satMod val="220000"/>
                    </a:srgbClr>
                  </a:gs>
                  <a:gs pos="100000">
                    <a:srgbClr val="C62324">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3" name="TextBox 12"/>
          <p:cNvSpPr txBox="1"/>
          <p:nvPr/>
        </p:nvSpPr>
        <p:spPr>
          <a:xfrm>
            <a:off x="0" y="3725031"/>
            <a:ext cx="1854995" cy="76944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bn-BD" sz="4400" b="1" spc="150" dirty="0"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টপোলজি</a:t>
            </a:r>
            <a:endParaRPr lang="en-US" sz="4400" b="1" spc="150" dirty="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14" name="TextBox 13"/>
          <p:cNvSpPr txBox="1"/>
          <p:nvPr/>
        </p:nvSpPr>
        <p:spPr>
          <a:xfrm>
            <a:off x="32657" y="4463695"/>
            <a:ext cx="4299575" cy="707886"/>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bn-BD" sz="4000" b="1" spc="150" dirty="0"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তথ্য ও যোগাযোগ প্রযুক্তি</a:t>
            </a:r>
            <a:endParaRPr lang="en-US" sz="4000" b="1" spc="150" dirty="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15" name="TextBox 14"/>
          <p:cNvSpPr txBox="1"/>
          <p:nvPr/>
        </p:nvSpPr>
        <p:spPr>
          <a:xfrm>
            <a:off x="33363" y="5021800"/>
            <a:ext cx="1973617" cy="707886"/>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bn-BD" sz="4000" b="1" spc="150" dirty="0" smtClean="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rPr>
              <a:t>অষ্টম শ্রেণি</a:t>
            </a:r>
            <a:endParaRPr lang="en-US" sz="4000" b="1" spc="150" dirty="0">
              <a:ln w="11430">
                <a:noFill/>
              </a:ln>
              <a:solidFill>
                <a:sysClr val="windowText" lastClr="000000"/>
              </a:solidFill>
              <a:effectLst>
                <a:outerShdw blurRad="50800" dist="38100" dir="2700000" algn="tl" rotWithShape="0">
                  <a:prstClr val="black">
                    <a:alpha val="40000"/>
                  </a:prstClr>
                </a:outerShdw>
              </a:effectLst>
              <a:latin typeface="NikoshBAN" pitchFamily="2" charset="0"/>
              <a:cs typeface="NikoshBAN" pitchFamily="2" charset="0"/>
            </a:endParaRPr>
          </a:p>
        </p:txBody>
      </p:sp>
      <p:sp>
        <p:nvSpPr>
          <p:cNvPr id="2" name="TextBox 1"/>
          <p:cNvSpPr txBox="1"/>
          <p:nvPr/>
        </p:nvSpPr>
        <p:spPr>
          <a:xfrm>
            <a:off x="373487" y="1171956"/>
            <a:ext cx="3622191" cy="1200329"/>
          </a:xfrm>
          <a:prstGeom prst="rect">
            <a:avLst/>
          </a:prstGeom>
          <a:noFill/>
        </p:spPr>
        <p:txBody>
          <a:bodyPr wrap="square" rtlCol="0">
            <a:spAutoFit/>
          </a:bodyPr>
          <a:lstStyle/>
          <a:p>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অধ্যায় </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২</a:t>
            </a:r>
          </a:p>
          <a:p>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পাঠ </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৯</a:t>
            </a:r>
            <a:endPar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73808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7.40741E-7 L 0.50833 -0.00648 " pathEditMode="relative" rAng="0" ptsTypes="AA">
                                      <p:cBhvr>
                                        <p:cTn id="6" dur="2000" fill="hold"/>
                                        <p:tgtEl>
                                          <p:spTgt spid="10"/>
                                        </p:tgtEl>
                                        <p:attrNameLst>
                                          <p:attrName>ppt_x</p:attrName>
                                          <p:attrName>ppt_y</p:attrName>
                                        </p:attrNameLst>
                                      </p:cBhvr>
                                      <p:rCtr x="25417" y="-324"/>
                                    </p:animMotion>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par>
                                <p:cTn id="33" presetID="3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32460" y="337185"/>
            <a:ext cx="8149590" cy="815340"/>
          </a:xfrm>
        </p:spPr>
        <p:txBody>
          <a:bodyPr>
            <a:noAutofit/>
          </a:bodyPr>
          <a:lstStyle/>
          <a:p>
            <a:r>
              <a:rPr lang="en-US" sz="4000" b="1" dirty="0" err="1"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আজকের</a:t>
            </a:r>
            <a:r>
              <a:rPr lang="en-US" sz="4000" b="1" dirty="0"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 </a:t>
            </a:r>
            <a:r>
              <a:rPr lang="en-US" sz="4000" b="1" dirty="0" err="1"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আলোচনা</a:t>
            </a:r>
            <a:r>
              <a:rPr lang="en-US" sz="4000" b="1" dirty="0"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 </a:t>
            </a:r>
            <a:r>
              <a:rPr lang="en-US" sz="4000" b="1" dirty="0" err="1"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থেকে</a:t>
            </a:r>
            <a:r>
              <a:rPr lang="en-US" sz="4000" b="1" dirty="0"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 </a:t>
            </a:r>
            <a:r>
              <a:rPr lang="en-US" sz="4000" b="1" dirty="0" err="1"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তোমরা</a:t>
            </a:r>
            <a:r>
              <a:rPr lang="en-US" sz="4000" b="1" dirty="0"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 </a:t>
            </a:r>
            <a:r>
              <a:rPr lang="en-US" sz="4000" b="1" dirty="0" err="1"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যা</a:t>
            </a:r>
            <a:r>
              <a:rPr lang="en-US" sz="4000" b="1" dirty="0"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 </a:t>
            </a:r>
            <a:r>
              <a:rPr lang="en-US" sz="4000" b="1" dirty="0" err="1"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শিখবে</a:t>
            </a:r>
            <a:r>
              <a:rPr lang="en-US" sz="4000" b="1" dirty="0" smtClean="0">
                <a:ln w="10541" cmpd="sng">
                  <a:solidFill>
                    <a:schemeClr val="accent1">
                      <a:shade val="88000"/>
                      <a:satMod val="110000"/>
                    </a:schemeClr>
                  </a:solidFill>
                  <a:prstDash val="solid"/>
                </a:ln>
                <a:solidFill>
                  <a:sysClr val="windowText" lastClr="000000"/>
                </a:solidFill>
                <a:latin typeface="NikoshBAN" pitchFamily="2" charset="0"/>
                <a:cs typeface="NikoshBAN" pitchFamily="2" charset="0"/>
              </a:rPr>
              <a:t>-</a:t>
            </a:r>
            <a:endParaRPr lang="en-US" sz="4000" b="1" cap="none" dirty="0">
              <a:ln w="10541" cmpd="sng">
                <a:solidFill>
                  <a:schemeClr val="accent1">
                    <a:shade val="88000"/>
                    <a:satMod val="110000"/>
                  </a:schemeClr>
                </a:solidFill>
                <a:prstDash val="solid"/>
              </a:ln>
              <a:solidFill>
                <a:schemeClr val="accent2">
                  <a:lumMod val="40000"/>
                  <a:lumOff val="60000"/>
                </a:schemeClr>
              </a:solidFill>
              <a:latin typeface="NikoshBAN" pitchFamily="2" charset="0"/>
              <a:cs typeface="NikoshBAN" pitchFamily="2" charset="0"/>
            </a:endParaRPr>
          </a:p>
        </p:txBody>
      </p:sp>
      <p:sp>
        <p:nvSpPr>
          <p:cNvPr id="9" name="Content Placeholder 2"/>
          <p:cNvSpPr>
            <a:spLocks noGrp="1"/>
          </p:cNvSpPr>
          <p:nvPr>
            <p:ph idx="1"/>
          </p:nvPr>
        </p:nvSpPr>
        <p:spPr>
          <a:xfrm>
            <a:off x="744442" y="1666990"/>
            <a:ext cx="7606665" cy="3048000"/>
          </a:xfrm>
        </p:spPr>
        <p:txBody>
          <a:bodyPr>
            <a:normAutofit/>
          </a:bodyPr>
          <a:lstStyle/>
          <a:p>
            <a:pPr marL="285750" indent="-285750">
              <a:buFont typeface="Wingdings" pitchFamily="2" charset="2"/>
              <a:buChar char="Ø"/>
            </a:pPr>
            <a:r>
              <a:rPr lang="bn-BD" sz="32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টপোলজি সম্পর্কে জানবে।</a:t>
            </a:r>
            <a:endParaRPr lang="en-US" sz="32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endParaRPr>
          </a:p>
          <a:p>
            <a:pPr marL="0" indent="0">
              <a:buNone/>
            </a:pPr>
            <a:endParaRPr lang="en-US" sz="32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endParaRPr>
          </a:p>
          <a:p>
            <a:pPr marL="285750" indent="-285750">
              <a:buFont typeface="Wingdings" pitchFamily="2" charset="2"/>
              <a:buChar char="Ø"/>
            </a:pPr>
            <a:r>
              <a:rPr lang="en-US" sz="32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বিভিন্ন</a:t>
            </a:r>
            <a:r>
              <a:rPr lang="en-US" sz="32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32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প্রকার</a:t>
            </a:r>
            <a:r>
              <a:rPr lang="en-US" sz="32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bn-BD" sz="32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টপোলজির বর্ণনা করতে পারবে।</a:t>
            </a:r>
          </a:p>
          <a:p>
            <a:pPr marL="0" indent="0">
              <a:buNone/>
            </a:pPr>
            <a:endParaRPr lang="bn-BD" sz="3200" dirty="0" smtClean="0">
              <a:ln w="18415" cmpd="sng">
                <a:no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331453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107" y="903764"/>
            <a:ext cx="2768113" cy="2974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6" y="357740"/>
            <a:ext cx="2841528" cy="3544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176" y="357739"/>
            <a:ext cx="3150823" cy="3533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p:cNvSpPr>
            <a:spLocks noGrp="1"/>
          </p:cNvSpPr>
          <p:nvPr>
            <p:ph type="title"/>
          </p:nvPr>
        </p:nvSpPr>
        <p:spPr>
          <a:xfrm>
            <a:off x="0" y="4731489"/>
            <a:ext cx="9077075" cy="2126511"/>
          </a:xfrm>
        </p:spPr>
        <p:txBody>
          <a:bodyPr>
            <a:normAutofit/>
          </a:bodyPr>
          <a:lstStyle/>
          <a:p>
            <a:pPr algn="just"/>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কম্পিউটার নেটওয়ার্কে অনেক গুলো কম্পিউটার একত্রে যুক্ত করতে যে</a:t>
            </a:r>
            <a:r>
              <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ভিন্ন</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ভিন্ন</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পদ্ধতি</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ব্যবহার করা হয়,তাকেই কম্পিউটার নেটওয়া</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র্কের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টপোলজি</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বলে।         </a:t>
            </a:r>
            <a:endPar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3066758" y="257433"/>
            <a:ext cx="2768113" cy="646331"/>
          </a:xfrm>
          <a:prstGeom prst="rect">
            <a:avLst/>
          </a:prstGeom>
          <a:noFill/>
        </p:spPr>
        <p:txBody>
          <a:bodyPr wrap="square" rtlCol="0">
            <a:spAutoFit/>
          </a:bodyPr>
          <a:lstStyle/>
          <a:p>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টপোলজি</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3600" dirty="0"/>
          </a:p>
        </p:txBody>
      </p:sp>
    </p:spTree>
    <p:extLst>
      <p:ext uri="{BB962C8B-B14F-4D97-AF65-F5344CB8AC3E}">
        <p14:creationId xmlns:p14="http://schemas.microsoft.com/office/powerpoint/2010/main" val="7513320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34896" y="291755"/>
            <a:ext cx="5474209" cy="776882"/>
          </a:xfrm>
        </p:spPr>
        <p:txBody>
          <a:bodyPr>
            <a:normAutofit fontScale="90000"/>
          </a:bodyPr>
          <a:lstStyle/>
          <a:p>
            <a:r>
              <a:rPr lang="bn-BD" sz="5400" dirty="0" smtClean="0">
                <a:ln w="18415" cmpd="sng">
                  <a:no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টপোলজি প্রধানত ৫ প্রকার।</a:t>
            </a:r>
            <a:endParaRPr lang="en-US" sz="5400" dirty="0">
              <a:ln w="18415" cmpd="sng">
                <a:no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aphicFrame>
        <p:nvGraphicFramePr>
          <p:cNvPr id="5" name="Diagram 4"/>
          <p:cNvGraphicFramePr/>
          <p:nvPr>
            <p:extLst>
              <p:ext uri="{D42A27DB-BD31-4B8C-83A1-F6EECF244321}">
                <p14:modId xmlns:p14="http://schemas.microsoft.com/office/powerpoint/2010/main" val="1901263348"/>
              </p:ext>
            </p:extLst>
          </p:nvPr>
        </p:nvGraphicFramePr>
        <p:xfrm>
          <a:off x="0" y="110168"/>
          <a:ext cx="9044848" cy="6747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8270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graphicEl>
                                              <a:dgm id="{90318B00-E5D3-4654-B36E-959D79AC0624}"/>
                                            </p:graphicEl>
                                          </p:spTgt>
                                        </p:tgtEl>
                                        <p:attrNameLst>
                                          <p:attrName>style.visibility</p:attrName>
                                        </p:attrNameLst>
                                      </p:cBhvr>
                                      <p:to>
                                        <p:strVal val="visible"/>
                                      </p:to>
                                    </p:set>
                                    <p:anim calcmode="lin" valueType="num">
                                      <p:cBhvr>
                                        <p:cTn id="12" dur="500" fill="hold"/>
                                        <p:tgtEl>
                                          <p:spTgt spid="5">
                                            <p:graphicEl>
                                              <a:dgm id="{90318B00-E5D3-4654-B36E-959D79AC0624}"/>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90318B00-E5D3-4654-B36E-959D79AC0624}"/>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90318B00-E5D3-4654-B36E-959D79AC0624}"/>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graphicEl>
                                              <a:dgm id="{950ACB7A-8A2F-4627-84F4-D8B2171AFACC}"/>
                                            </p:graphicEl>
                                          </p:spTgt>
                                        </p:tgtEl>
                                        <p:attrNameLst>
                                          <p:attrName>style.visibility</p:attrName>
                                        </p:attrNameLst>
                                      </p:cBhvr>
                                      <p:to>
                                        <p:strVal val="visible"/>
                                      </p:to>
                                    </p:set>
                                    <p:anim calcmode="lin" valueType="num">
                                      <p:cBhvr>
                                        <p:cTn id="19" dur="500" fill="hold"/>
                                        <p:tgtEl>
                                          <p:spTgt spid="5">
                                            <p:graphicEl>
                                              <a:dgm id="{950ACB7A-8A2F-4627-84F4-D8B2171AFACC}"/>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950ACB7A-8A2F-4627-84F4-D8B2171AFACC}"/>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950ACB7A-8A2F-4627-84F4-D8B2171AFACC}"/>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graphicEl>
                                              <a:dgm id="{0E0A2669-65C2-4DBB-849E-3AC14FE23D6A}"/>
                                            </p:graphicEl>
                                          </p:spTgt>
                                        </p:tgtEl>
                                        <p:attrNameLst>
                                          <p:attrName>style.visibility</p:attrName>
                                        </p:attrNameLst>
                                      </p:cBhvr>
                                      <p:to>
                                        <p:strVal val="visible"/>
                                      </p:to>
                                    </p:set>
                                    <p:anim calcmode="lin" valueType="num">
                                      <p:cBhvr>
                                        <p:cTn id="24" dur="500" fill="hold"/>
                                        <p:tgtEl>
                                          <p:spTgt spid="5">
                                            <p:graphicEl>
                                              <a:dgm id="{0E0A2669-65C2-4DBB-849E-3AC14FE23D6A}"/>
                                            </p:graphicEl>
                                          </p:spTgt>
                                        </p:tgtEl>
                                        <p:attrNameLst>
                                          <p:attrName>ppt_w</p:attrName>
                                        </p:attrNameLst>
                                      </p:cBhvr>
                                      <p:tavLst>
                                        <p:tav tm="0">
                                          <p:val>
                                            <p:fltVal val="0"/>
                                          </p:val>
                                        </p:tav>
                                        <p:tav tm="100000">
                                          <p:val>
                                            <p:strVal val="#ppt_w"/>
                                          </p:val>
                                        </p:tav>
                                      </p:tavLst>
                                    </p:anim>
                                    <p:anim calcmode="lin" valueType="num">
                                      <p:cBhvr>
                                        <p:cTn id="25" dur="500" fill="hold"/>
                                        <p:tgtEl>
                                          <p:spTgt spid="5">
                                            <p:graphicEl>
                                              <a:dgm id="{0E0A2669-65C2-4DBB-849E-3AC14FE23D6A}"/>
                                            </p:graphicEl>
                                          </p:spTgt>
                                        </p:tgtEl>
                                        <p:attrNameLst>
                                          <p:attrName>ppt_h</p:attrName>
                                        </p:attrNameLst>
                                      </p:cBhvr>
                                      <p:tavLst>
                                        <p:tav tm="0">
                                          <p:val>
                                            <p:fltVal val="0"/>
                                          </p:val>
                                        </p:tav>
                                        <p:tav tm="100000">
                                          <p:val>
                                            <p:strVal val="#ppt_h"/>
                                          </p:val>
                                        </p:tav>
                                      </p:tavLst>
                                    </p:anim>
                                    <p:animEffect transition="in" filter="fade">
                                      <p:cBhvr>
                                        <p:cTn id="26" dur="500"/>
                                        <p:tgtEl>
                                          <p:spTgt spid="5">
                                            <p:graphicEl>
                                              <a:dgm id="{0E0A2669-65C2-4DBB-849E-3AC14FE23D6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graphicEl>
                                              <a:dgm id="{7A292172-220C-43D5-86D5-A3B56A90F69E}"/>
                                            </p:graphicEl>
                                          </p:spTgt>
                                        </p:tgtEl>
                                        <p:attrNameLst>
                                          <p:attrName>style.visibility</p:attrName>
                                        </p:attrNameLst>
                                      </p:cBhvr>
                                      <p:to>
                                        <p:strVal val="visible"/>
                                      </p:to>
                                    </p:set>
                                    <p:anim calcmode="lin" valueType="num">
                                      <p:cBhvr>
                                        <p:cTn id="31" dur="500" fill="hold"/>
                                        <p:tgtEl>
                                          <p:spTgt spid="5">
                                            <p:graphicEl>
                                              <a:dgm id="{7A292172-220C-43D5-86D5-A3B56A90F69E}"/>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7A292172-220C-43D5-86D5-A3B56A90F69E}"/>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7A292172-220C-43D5-86D5-A3B56A90F69E}"/>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
                                            <p:graphicEl>
                                              <a:dgm id="{16C3D7C3-4972-4E6A-AAA8-038CCCA07153}"/>
                                            </p:graphicEl>
                                          </p:spTgt>
                                        </p:tgtEl>
                                        <p:attrNameLst>
                                          <p:attrName>style.visibility</p:attrName>
                                        </p:attrNameLst>
                                      </p:cBhvr>
                                      <p:to>
                                        <p:strVal val="visible"/>
                                      </p:to>
                                    </p:set>
                                    <p:anim calcmode="lin" valueType="num">
                                      <p:cBhvr>
                                        <p:cTn id="36" dur="500" fill="hold"/>
                                        <p:tgtEl>
                                          <p:spTgt spid="5">
                                            <p:graphicEl>
                                              <a:dgm id="{16C3D7C3-4972-4E6A-AAA8-038CCCA07153}"/>
                                            </p:graphicEl>
                                          </p:spTgt>
                                        </p:tgtEl>
                                        <p:attrNameLst>
                                          <p:attrName>ppt_w</p:attrName>
                                        </p:attrNameLst>
                                      </p:cBhvr>
                                      <p:tavLst>
                                        <p:tav tm="0">
                                          <p:val>
                                            <p:fltVal val="0"/>
                                          </p:val>
                                        </p:tav>
                                        <p:tav tm="100000">
                                          <p:val>
                                            <p:strVal val="#ppt_w"/>
                                          </p:val>
                                        </p:tav>
                                      </p:tavLst>
                                    </p:anim>
                                    <p:anim calcmode="lin" valueType="num">
                                      <p:cBhvr>
                                        <p:cTn id="37" dur="500" fill="hold"/>
                                        <p:tgtEl>
                                          <p:spTgt spid="5">
                                            <p:graphicEl>
                                              <a:dgm id="{16C3D7C3-4972-4E6A-AAA8-038CCCA07153}"/>
                                            </p:graphicEl>
                                          </p:spTgt>
                                        </p:tgtEl>
                                        <p:attrNameLst>
                                          <p:attrName>ppt_h</p:attrName>
                                        </p:attrNameLst>
                                      </p:cBhvr>
                                      <p:tavLst>
                                        <p:tav tm="0">
                                          <p:val>
                                            <p:fltVal val="0"/>
                                          </p:val>
                                        </p:tav>
                                        <p:tav tm="100000">
                                          <p:val>
                                            <p:strVal val="#ppt_h"/>
                                          </p:val>
                                        </p:tav>
                                      </p:tavLst>
                                    </p:anim>
                                    <p:animEffect transition="in" filter="fade">
                                      <p:cBhvr>
                                        <p:cTn id="38" dur="500"/>
                                        <p:tgtEl>
                                          <p:spTgt spid="5">
                                            <p:graphicEl>
                                              <a:dgm id="{16C3D7C3-4972-4E6A-AAA8-038CCCA0715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FF172C6D-78BB-4A16-8220-392D56AC3B96}"/>
                                            </p:graphicEl>
                                          </p:spTgt>
                                        </p:tgtEl>
                                        <p:attrNameLst>
                                          <p:attrName>style.visibility</p:attrName>
                                        </p:attrNameLst>
                                      </p:cBhvr>
                                      <p:to>
                                        <p:strVal val="visible"/>
                                      </p:to>
                                    </p:set>
                                    <p:anim calcmode="lin" valueType="num">
                                      <p:cBhvr>
                                        <p:cTn id="43" dur="500" fill="hold"/>
                                        <p:tgtEl>
                                          <p:spTgt spid="5">
                                            <p:graphicEl>
                                              <a:dgm id="{FF172C6D-78BB-4A16-8220-392D56AC3B96}"/>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FF172C6D-78BB-4A16-8220-392D56AC3B96}"/>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FF172C6D-78BB-4A16-8220-392D56AC3B96}"/>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
                                            <p:graphicEl>
                                              <a:dgm id="{D6CCDFC5-51A4-49C2-BC69-135BEFF2CC64}"/>
                                            </p:graphicEl>
                                          </p:spTgt>
                                        </p:tgtEl>
                                        <p:attrNameLst>
                                          <p:attrName>style.visibility</p:attrName>
                                        </p:attrNameLst>
                                      </p:cBhvr>
                                      <p:to>
                                        <p:strVal val="visible"/>
                                      </p:to>
                                    </p:set>
                                    <p:anim calcmode="lin" valueType="num">
                                      <p:cBhvr>
                                        <p:cTn id="48" dur="500" fill="hold"/>
                                        <p:tgtEl>
                                          <p:spTgt spid="5">
                                            <p:graphicEl>
                                              <a:dgm id="{D6CCDFC5-51A4-49C2-BC69-135BEFF2CC6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6CCDFC5-51A4-49C2-BC69-135BEFF2CC6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6CCDFC5-51A4-49C2-BC69-135BEFF2CC64}"/>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
                                            <p:graphicEl>
                                              <a:dgm id="{CD09BFAC-07DC-45EF-B084-37D42F7F3878}"/>
                                            </p:graphicEl>
                                          </p:spTgt>
                                        </p:tgtEl>
                                        <p:attrNameLst>
                                          <p:attrName>style.visibility</p:attrName>
                                        </p:attrNameLst>
                                      </p:cBhvr>
                                      <p:to>
                                        <p:strVal val="visible"/>
                                      </p:to>
                                    </p:set>
                                    <p:anim calcmode="lin" valueType="num">
                                      <p:cBhvr>
                                        <p:cTn id="55" dur="500" fill="hold"/>
                                        <p:tgtEl>
                                          <p:spTgt spid="5">
                                            <p:graphicEl>
                                              <a:dgm id="{CD09BFAC-07DC-45EF-B084-37D42F7F387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CD09BFAC-07DC-45EF-B084-37D42F7F387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CD09BFAC-07DC-45EF-B084-37D42F7F3878}"/>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
                                            <p:graphicEl>
                                              <a:dgm id="{BE994C85-8FEC-4121-B37C-5223E0F90443}"/>
                                            </p:graphicEl>
                                          </p:spTgt>
                                        </p:tgtEl>
                                        <p:attrNameLst>
                                          <p:attrName>style.visibility</p:attrName>
                                        </p:attrNameLst>
                                      </p:cBhvr>
                                      <p:to>
                                        <p:strVal val="visible"/>
                                      </p:to>
                                    </p:set>
                                    <p:anim calcmode="lin" valueType="num">
                                      <p:cBhvr>
                                        <p:cTn id="60" dur="500" fill="hold"/>
                                        <p:tgtEl>
                                          <p:spTgt spid="5">
                                            <p:graphicEl>
                                              <a:dgm id="{BE994C85-8FEC-4121-B37C-5223E0F90443}"/>
                                            </p:graphicEl>
                                          </p:spTgt>
                                        </p:tgtEl>
                                        <p:attrNameLst>
                                          <p:attrName>ppt_w</p:attrName>
                                        </p:attrNameLst>
                                      </p:cBhvr>
                                      <p:tavLst>
                                        <p:tav tm="0">
                                          <p:val>
                                            <p:fltVal val="0"/>
                                          </p:val>
                                        </p:tav>
                                        <p:tav tm="100000">
                                          <p:val>
                                            <p:strVal val="#ppt_w"/>
                                          </p:val>
                                        </p:tav>
                                      </p:tavLst>
                                    </p:anim>
                                    <p:anim calcmode="lin" valueType="num">
                                      <p:cBhvr>
                                        <p:cTn id="61" dur="500" fill="hold"/>
                                        <p:tgtEl>
                                          <p:spTgt spid="5">
                                            <p:graphicEl>
                                              <a:dgm id="{BE994C85-8FEC-4121-B37C-5223E0F90443}"/>
                                            </p:graphicEl>
                                          </p:spTgt>
                                        </p:tgtEl>
                                        <p:attrNameLst>
                                          <p:attrName>ppt_h</p:attrName>
                                        </p:attrNameLst>
                                      </p:cBhvr>
                                      <p:tavLst>
                                        <p:tav tm="0">
                                          <p:val>
                                            <p:fltVal val="0"/>
                                          </p:val>
                                        </p:tav>
                                        <p:tav tm="100000">
                                          <p:val>
                                            <p:strVal val="#ppt_h"/>
                                          </p:val>
                                        </p:tav>
                                      </p:tavLst>
                                    </p:anim>
                                    <p:animEffect transition="in" filter="fade">
                                      <p:cBhvr>
                                        <p:cTn id="62" dur="500"/>
                                        <p:tgtEl>
                                          <p:spTgt spid="5">
                                            <p:graphicEl>
                                              <a:dgm id="{BE994C85-8FEC-4121-B37C-5223E0F9044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5">
                                            <p:graphicEl>
                                              <a:dgm id="{6BCFF24B-972A-433A-A189-3807F6720D6C}"/>
                                            </p:graphicEl>
                                          </p:spTgt>
                                        </p:tgtEl>
                                        <p:attrNameLst>
                                          <p:attrName>style.visibility</p:attrName>
                                        </p:attrNameLst>
                                      </p:cBhvr>
                                      <p:to>
                                        <p:strVal val="visible"/>
                                      </p:to>
                                    </p:set>
                                    <p:anim calcmode="lin" valueType="num">
                                      <p:cBhvr>
                                        <p:cTn id="67" dur="500" fill="hold"/>
                                        <p:tgtEl>
                                          <p:spTgt spid="5">
                                            <p:graphicEl>
                                              <a:dgm id="{6BCFF24B-972A-433A-A189-3807F6720D6C}"/>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6BCFF24B-972A-433A-A189-3807F6720D6C}"/>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6BCFF24B-972A-433A-A189-3807F6720D6C}"/>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
                                            <p:graphicEl>
                                              <a:dgm id="{2A373ED9-253C-44F3-B485-B7680BE3CBA7}"/>
                                            </p:graphicEl>
                                          </p:spTgt>
                                        </p:tgtEl>
                                        <p:attrNameLst>
                                          <p:attrName>style.visibility</p:attrName>
                                        </p:attrNameLst>
                                      </p:cBhvr>
                                      <p:to>
                                        <p:strVal val="visible"/>
                                      </p:to>
                                    </p:set>
                                    <p:anim calcmode="lin" valueType="num">
                                      <p:cBhvr>
                                        <p:cTn id="72" dur="500" fill="hold"/>
                                        <p:tgtEl>
                                          <p:spTgt spid="5">
                                            <p:graphicEl>
                                              <a:dgm id="{2A373ED9-253C-44F3-B485-B7680BE3CBA7}"/>
                                            </p:graphicEl>
                                          </p:spTgt>
                                        </p:tgtEl>
                                        <p:attrNameLst>
                                          <p:attrName>ppt_w</p:attrName>
                                        </p:attrNameLst>
                                      </p:cBhvr>
                                      <p:tavLst>
                                        <p:tav tm="0">
                                          <p:val>
                                            <p:fltVal val="0"/>
                                          </p:val>
                                        </p:tav>
                                        <p:tav tm="100000">
                                          <p:val>
                                            <p:strVal val="#ppt_w"/>
                                          </p:val>
                                        </p:tav>
                                      </p:tavLst>
                                    </p:anim>
                                    <p:anim calcmode="lin" valueType="num">
                                      <p:cBhvr>
                                        <p:cTn id="73" dur="500" fill="hold"/>
                                        <p:tgtEl>
                                          <p:spTgt spid="5">
                                            <p:graphicEl>
                                              <a:dgm id="{2A373ED9-253C-44F3-B485-B7680BE3CBA7}"/>
                                            </p:graphicEl>
                                          </p:spTgt>
                                        </p:tgtEl>
                                        <p:attrNameLst>
                                          <p:attrName>ppt_h</p:attrName>
                                        </p:attrNameLst>
                                      </p:cBhvr>
                                      <p:tavLst>
                                        <p:tav tm="0">
                                          <p:val>
                                            <p:fltVal val="0"/>
                                          </p:val>
                                        </p:tav>
                                        <p:tav tm="100000">
                                          <p:val>
                                            <p:strVal val="#ppt_h"/>
                                          </p:val>
                                        </p:tav>
                                      </p:tavLst>
                                    </p:anim>
                                    <p:animEffect transition="in" filter="fade">
                                      <p:cBhvr>
                                        <p:cTn id="74" dur="500"/>
                                        <p:tgtEl>
                                          <p:spTgt spid="5">
                                            <p:graphicEl>
                                              <a:dgm id="{2A373ED9-253C-44F3-B485-B7680BE3CB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27" y="5101060"/>
            <a:ext cx="7886700" cy="1325563"/>
          </a:xfrm>
        </p:spPr>
        <p:txBody>
          <a:bodyPr>
            <a:noAutofit/>
          </a:bodyPr>
          <a:lstStyle/>
          <a:p>
            <a:pPr algn="just"/>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বাস টপোলজি হলো সবচেয়ে সহজ টপোলজি</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একটা</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মূল</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ব্যাকবোন</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বা</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মূল</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লাইনের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সাথে</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সবগুলো</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কম্পিউটার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যুক্ত</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থাকে</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309" y="742949"/>
            <a:ext cx="3258340" cy="3171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879" y="695325"/>
            <a:ext cx="3086516" cy="32194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089" y="742949"/>
            <a:ext cx="2419350" cy="32194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30345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46076"/>
            <a:ext cx="8796670" cy="1325563"/>
          </a:xfrm>
        </p:spPr>
        <p:txBody>
          <a:bodyPr>
            <a:normAutofit/>
          </a:bodyPr>
          <a:lstStyle/>
          <a:p>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ট্রি টপোলোজি হলো গাছের মতো ছড়িয়ে পড়া টপোলজি</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ট্রি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টপোলজি</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তে</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অনেকগুলো</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স্টার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টপোলজিকে</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একত্র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হয়েছে</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185" y="2000618"/>
            <a:ext cx="2751175" cy="3731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553" y="1961003"/>
            <a:ext cx="2954661" cy="3811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0832" y="1961003"/>
            <a:ext cx="2929949" cy="3811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70021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4017" y="0"/>
            <a:ext cx="2375971" cy="1200329"/>
          </a:xfrm>
          <a:prstGeom prst="rect">
            <a:avLst/>
          </a:prstGeom>
          <a:noFill/>
        </p:spPr>
        <p:txBody>
          <a:bodyPr wrap="none" rtlCol="0">
            <a:spAutoFit/>
          </a:bodyPr>
          <a:lstStyle/>
          <a:p>
            <a:pPr algn="ctr"/>
            <a:r>
              <a:rPr lang="bn-BD"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2700000" algn="tl">
                    <a:srgbClr val="000000">
                      <a:alpha val="43137"/>
                    </a:srgbClr>
                  </a:outerShdw>
                </a:effectLst>
                <a:latin typeface="NikoshBAN" pitchFamily="2" charset="0"/>
                <a:cs typeface="NikoshBAN" pitchFamily="2" charset="0"/>
              </a:rPr>
              <a:t>মূল্যায়ন</a:t>
            </a:r>
            <a:endParaRPr lang="en-US"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110168" y="1183804"/>
            <a:ext cx="8769428" cy="5632311"/>
          </a:xfrm>
          <a:prstGeom prst="rect">
            <a:avLst/>
          </a:prstGeom>
          <a:noFill/>
        </p:spPr>
        <p:txBody>
          <a:bodyPr wrap="square" rtlCol="0">
            <a:spAutoFit/>
          </a:bodyPr>
          <a:lstStyle/>
          <a:p>
            <a:pPr marL="571500" indent="-571500">
              <a:buFont typeface="Arial" charset="0"/>
              <a:buChar char="•"/>
            </a:pP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বাস টপোলজির সুবিধা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কী</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কী</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a:t>
            </a:r>
          </a:p>
          <a:p>
            <a:pPr marL="1028700" lvl="1" indent="-571500">
              <a:buFont typeface="Wingdings" pitchFamily="2" charset="2"/>
              <a:buChar char="ü"/>
            </a:pP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বাস টপোলজি খুবই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সহজ</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 টপোলজি।</a:t>
            </a:r>
          </a:p>
          <a:p>
            <a:pPr marL="1028700" lvl="1" indent="-571500">
              <a:buFont typeface="Wingdings" pitchFamily="2" charset="2"/>
              <a:buChar char="ü"/>
            </a:pP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বাস টপোলজি সহজেই তৈরি করা যায়।</a:t>
            </a:r>
          </a:p>
          <a:p>
            <a:pPr marL="1028700" lvl="1" indent="-571500">
              <a:buFont typeface="Wingdings" pitchFamily="2" charset="2"/>
              <a:buChar char="ü"/>
            </a:pPr>
            <a:endPar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endParaRPr>
          </a:p>
          <a:p>
            <a:pPr marL="571500" indent="-571500">
              <a:buFont typeface="Arial" charset="0"/>
              <a:buChar char="•"/>
            </a:pP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বাস টপোলজি ও ট্রি টপোলজির দুটি পার্থক্য ।</a:t>
            </a:r>
          </a:p>
          <a:p>
            <a:pPr marL="1028700" lvl="1" indent="-571500">
              <a:buFont typeface="Wingdings" pitchFamily="2" charset="2"/>
              <a:buChar char="ü"/>
            </a:pP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বাস টপোলজি সহজ টপোলজি; ট্রি টপোলজি সহজ নয়।</a:t>
            </a:r>
          </a:p>
          <a:p>
            <a:pPr marL="1028700" lvl="1" indent="-571500">
              <a:buFont typeface="Wingdings" pitchFamily="2" charset="2"/>
              <a:buChar char="ü"/>
            </a:pP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rPr>
              <a:t>বাস টপোলজিতে একটি মূল লাইনের সাথে কম্পিউটারগুলো যুক্ত থাকে; ট্রি টপোলজিতে এরুপ থাকে না।</a:t>
            </a:r>
            <a:endParaRPr lang="bn-BD" sz="3600" dirty="0">
              <a:ln w="18415" cmpd="sng">
                <a:noFill/>
                <a:prstDash val="solid"/>
              </a:ln>
              <a:solidFill>
                <a:sysClr val="windowText" lastClr="000000"/>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7251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1000"/>
                                        <p:tgtEl>
                                          <p:spTgt spid="5">
                                            <p:txEl>
                                              <p:pRg st="6" end="6"/>
                                            </p:txEl>
                                          </p:spTgt>
                                        </p:tgtEl>
                                      </p:cBhvr>
                                    </p:animEffect>
                                    <p:anim calcmode="lin" valueType="num">
                                      <p:cBhvr>
                                        <p:cTn id="4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489" y="2222815"/>
            <a:ext cx="3702442" cy="3876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itle 1"/>
          <p:cNvSpPr>
            <a:spLocks noGrp="1"/>
          </p:cNvSpPr>
          <p:nvPr>
            <p:ph type="title"/>
          </p:nvPr>
        </p:nvSpPr>
        <p:spPr>
          <a:xfrm>
            <a:off x="103031" y="365126"/>
            <a:ext cx="9040969" cy="1325563"/>
          </a:xfrm>
        </p:spPr>
        <p:txBody>
          <a:bodyPr>
            <a:normAutofit fontScale="90000"/>
          </a:bodyPr>
          <a:lstStyle/>
          <a:p>
            <a:pPr algn="just"/>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রিং টপোলোজি হলো রি</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ংএর</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মতো গোল টপোলজি</a:t>
            </a:r>
            <a:r>
              <a:rPr lang="bn-BD"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এই</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টপোলজিকে</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একটা</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কম্পিউটার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থেকে</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অন্য</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কম্পিউটারে</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তথ্য</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যায়</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একটি</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নির্দিষ্ট</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দিকে</a:t>
            </a:r>
            <a:r>
              <a:rPr lang="en-US" sz="3600" dirty="0" smtClean="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en-US" sz="3600" dirty="0">
              <a:ln w="18415" cmpd="sng">
                <a:noFill/>
                <a:prstDash val="solid"/>
              </a:ln>
              <a:solidFill>
                <a:sysClr val="windowText" lastClr="00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627" y="2994137"/>
            <a:ext cx="2837914" cy="273696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54768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4252033</TotalTime>
  <Words>328</Words>
  <Application>Microsoft Office PowerPoint</Application>
  <PresentationFormat>Overhead</PresentationFormat>
  <Paragraphs>50</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Calibri Light</vt:lpstr>
      <vt:lpstr>Century Gothic</vt:lpstr>
      <vt:lpstr>NikoshBAN</vt:lpstr>
      <vt:lpstr>Vrinda</vt:lpstr>
      <vt:lpstr>Wingdings</vt:lpstr>
      <vt:lpstr>Wingdings 3</vt:lpstr>
      <vt:lpstr>Office Theme</vt:lpstr>
      <vt:lpstr>Slice</vt:lpstr>
      <vt:lpstr>PowerPoint Presentation</vt:lpstr>
      <vt:lpstr>PowerPoint Presentation</vt:lpstr>
      <vt:lpstr>আজকের আলোচনা থেকে তোমরা যা শিখবে-</vt:lpstr>
      <vt:lpstr>কম্পিউটার নেটওয়ার্কে অনেক গুলো কম্পিউটার একত্রে যুক্ত করতে যে ভিন্ন ভিন্ন পদ্ধতি  ব্যবহার করা হয়,তাকেই কম্পিউটার নেটওয়ার্কের টপোলজি বলে।         </vt:lpstr>
      <vt:lpstr>টপোলজি প্রধানত ৫ প্রকার।</vt:lpstr>
      <vt:lpstr>বাস টপোলজি হলো সবচেয়ে সহজ টপোলজি। একটা মূল ব্যাকবোন বা মূল লাইনের সাথে সবগুলো কম্পিউটার যুক্ত থাকে। </vt:lpstr>
      <vt:lpstr>ট্রি টপোলোজি হলো গাছের মতো ছড়িয়ে পড়া টপোলজি। ট্রি টপোলজিতে অনেকগুলো স্টার টপোলজিকে একত্র করা হয়েছে।</vt:lpstr>
      <vt:lpstr>PowerPoint Presentation</vt:lpstr>
      <vt:lpstr>রিং টপোলোজি হলো রিংএর মতো গোল টপোলজি। এই টপোলজিকে একটা কম্পিউটার থেকে অন্য কম্পিউটারে তথ্য যায় একটি নির্দিষ্ট দিকে।</vt:lpstr>
      <vt:lpstr>স্টার টপোলজি হলো তারার মতো দেখতে টপোলজি।যদি একটা কেন্দ্রীয় হাবের সাথে যুক্ত থাকে, তাহলে সেটাকে বলে স্টার টপোলজি বলে। এই টপোলজিকে একটা কম্পিউটার নষ্ট হলে বাকি কম্পিউটার সচল থাকে কিন্তু কেন্দ্রীয় হাব নষ্ট কলে পুরোটাই অচল হয়ে পড়ে।</vt:lpstr>
      <vt:lpstr>PowerPoint Presentation</vt:lpstr>
      <vt:lpstr>মেশ টপোলজিতে  কম্পিউটারগুলি একটা আরেকটার সাথে যুক্ত থাকে এবং একাধিক পথে যুক্ত থাকে।</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MZS</dc:creator>
  <cp:lastModifiedBy>PC</cp:lastModifiedBy>
  <cp:revision>70</cp:revision>
  <dcterms:created xsi:type="dcterms:W3CDTF">2015-01-19T02:55:28Z</dcterms:created>
  <dcterms:modified xsi:type="dcterms:W3CDTF">2020-10-07T17:29:45Z</dcterms:modified>
</cp:coreProperties>
</file>