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68" r:id="rId13"/>
    <p:sldId id="266" r:id="rId14"/>
    <p:sldId id="274" r:id="rId15"/>
    <p:sldId id="267" r:id="rId16"/>
    <p:sldId id="269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4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028B-35CE-4296-9ADC-71E581980095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38A9-E274-44BC-8760-643A4E98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77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028B-35CE-4296-9ADC-71E581980095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38A9-E274-44BC-8760-643A4E98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4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028B-35CE-4296-9ADC-71E581980095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38A9-E274-44BC-8760-643A4E98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028B-35CE-4296-9ADC-71E581980095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38A9-E274-44BC-8760-643A4E98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13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028B-35CE-4296-9ADC-71E581980095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38A9-E274-44BC-8760-643A4E98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74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028B-35CE-4296-9ADC-71E581980095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38A9-E274-44BC-8760-643A4E98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7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028B-35CE-4296-9ADC-71E581980095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38A9-E274-44BC-8760-643A4E98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5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028B-35CE-4296-9ADC-71E581980095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38A9-E274-44BC-8760-643A4E98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4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028B-35CE-4296-9ADC-71E581980095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38A9-E274-44BC-8760-643A4E98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52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028B-35CE-4296-9ADC-71E581980095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38A9-E274-44BC-8760-643A4E98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02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028B-35CE-4296-9ADC-71E581980095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38A9-E274-44BC-8760-643A4E98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18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A028B-35CE-4296-9ADC-71E581980095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A38A9-E274-44BC-8760-643A4E98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9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laque 3"/>
          <p:cNvSpPr/>
          <p:nvPr/>
        </p:nvSpPr>
        <p:spPr>
          <a:xfrm>
            <a:off x="182880" y="146304"/>
            <a:ext cx="11826240" cy="6559296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146304"/>
            <a:ext cx="11826240" cy="65592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07989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que 2"/>
          <p:cNvSpPr/>
          <p:nvPr/>
        </p:nvSpPr>
        <p:spPr>
          <a:xfrm>
            <a:off x="114300" y="42863"/>
            <a:ext cx="11944350" cy="6586537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857750" y="244818"/>
            <a:ext cx="3257550" cy="81438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লেখক পরিচিতি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62" y="1262062"/>
            <a:ext cx="2009775" cy="22764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514350" y="3757613"/>
            <a:ext cx="2700338" cy="5572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রবীন্দ্রনাথ ঠাকুর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572000" y="1500188"/>
            <a:ext cx="5672138" cy="10715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তিনি সাহিত্যিক,দার্শনিক, শিক্ষাবিদ, সুরকার,নাট্যকার, অভিনেতা ইত্যাদি ছিলেন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572000" y="2828925"/>
            <a:ext cx="5672138" cy="12072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মানসী, সোনার তরী, চিত্রা, চোখের বালি, ঘরে বাইরে, যোগাযোগ, শেষের কবিতা, ডাকঘর  ইত্যাদি 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4572000" y="4314825"/>
            <a:ext cx="5672138" cy="11715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মৃত্যুঃ ২২ শে শ্রাবন ১৩৪৮ সাল { ৭ই আগষ্ট ১৯৪১ খ্রিষ্টাব্দ)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95412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build="allAtOnce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047838" cy="6858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que 2"/>
          <p:cNvSpPr/>
          <p:nvPr/>
        </p:nvSpPr>
        <p:spPr>
          <a:xfrm>
            <a:off x="135924" y="135924"/>
            <a:ext cx="11751276" cy="6598507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82065" y="494270"/>
            <a:ext cx="2261286" cy="60548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একক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222" y="1556952"/>
            <a:ext cx="3182765" cy="18164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/>
          <p:cNvSpPr/>
          <p:nvPr/>
        </p:nvSpPr>
        <p:spPr>
          <a:xfrm>
            <a:off x="2644346" y="4448432"/>
            <a:ext cx="6005384" cy="8526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রবীন্দ্রনাথ ঠাকুর কত সালে কিসের উপর নোবেল পুরুস্কার পান লিখ? </a:t>
            </a:r>
          </a:p>
        </p:txBody>
      </p:sp>
    </p:spTree>
    <p:extLst>
      <p:ext uri="{BB962C8B-B14F-4D97-AF65-F5344CB8AC3E}">
        <p14:creationId xmlns:p14="http://schemas.microsoft.com/office/powerpoint/2010/main" val="22703751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que 2"/>
          <p:cNvSpPr/>
          <p:nvPr/>
        </p:nvSpPr>
        <p:spPr>
          <a:xfrm>
            <a:off x="128588" y="114300"/>
            <a:ext cx="11872912" cy="657225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371975" y="485775"/>
            <a:ext cx="3343275" cy="82867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সরব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পাঠ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8810" y="2113004"/>
            <a:ext cx="4287795" cy="27704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2586036" y="5172075"/>
            <a:ext cx="7043738" cy="11287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শিক্ষক বই দেখে পডবে শিক্ষার্থীরা মিলিয়ে  মনে মনে পড়বে পরে বিশ্লেষন করবে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909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que 2"/>
          <p:cNvSpPr/>
          <p:nvPr/>
        </p:nvSpPr>
        <p:spPr>
          <a:xfrm>
            <a:off x="114295" y="107156"/>
            <a:ext cx="11934825" cy="6557962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214813" y="257172"/>
            <a:ext cx="3514725" cy="70009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কঠিন শব্দের অর্থ</a:t>
            </a:r>
            <a:endParaRPr lang="en-US" sz="2400" dirty="0"/>
          </a:p>
        </p:txBody>
      </p:sp>
      <p:sp>
        <p:nvSpPr>
          <p:cNvPr id="5" name="Right Arrow 4"/>
          <p:cNvSpPr/>
          <p:nvPr/>
        </p:nvSpPr>
        <p:spPr>
          <a:xfrm>
            <a:off x="728664" y="1100138"/>
            <a:ext cx="2800350" cy="141446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অস্তমান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880" y="4757738"/>
            <a:ext cx="3609969" cy="13858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Left Arrow 6"/>
          <p:cNvSpPr/>
          <p:nvPr/>
        </p:nvSpPr>
        <p:spPr>
          <a:xfrm>
            <a:off x="8086725" y="1285876"/>
            <a:ext cx="3414713" cy="1471612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ডুবে যাচ্ছে এমন</a:t>
            </a:r>
            <a:endParaRPr lang="en-US" sz="2800" dirty="0"/>
          </a:p>
        </p:txBody>
      </p:sp>
      <p:sp>
        <p:nvSpPr>
          <p:cNvPr id="8" name="Right Arrow 7"/>
          <p:cNvSpPr/>
          <p:nvPr/>
        </p:nvSpPr>
        <p:spPr>
          <a:xfrm>
            <a:off x="728663" y="2621757"/>
            <a:ext cx="2928937" cy="153590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অনিমেষ</a:t>
            </a:r>
            <a:endParaRPr lang="en-US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881" y="2908697"/>
            <a:ext cx="3395657" cy="15716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Left Arrow 9"/>
          <p:cNvSpPr/>
          <p:nvPr/>
        </p:nvSpPr>
        <p:spPr>
          <a:xfrm>
            <a:off x="8215313" y="2864644"/>
            <a:ext cx="3257550" cy="1450181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পলকহীন</a:t>
            </a:r>
            <a:endParaRPr lang="en-US" sz="2800" dirty="0"/>
          </a:p>
        </p:txBody>
      </p:sp>
      <p:sp>
        <p:nvSpPr>
          <p:cNvPr id="11" name="Right Arrow 10"/>
          <p:cNvSpPr/>
          <p:nvPr/>
        </p:nvSpPr>
        <p:spPr>
          <a:xfrm>
            <a:off x="728663" y="4600575"/>
            <a:ext cx="2928937" cy="13716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উদয়াস্ত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881" y="1100138"/>
            <a:ext cx="3395657" cy="17430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Left Arrow 12"/>
          <p:cNvSpPr/>
          <p:nvPr/>
        </p:nvSpPr>
        <p:spPr>
          <a:xfrm>
            <a:off x="8215313" y="4480322"/>
            <a:ext cx="3286126" cy="149185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উঠা ও ডুবা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83044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072551" cy="6858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que 2"/>
          <p:cNvSpPr/>
          <p:nvPr/>
        </p:nvSpPr>
        <p:spPr>
          <a:xfrm>
            <a:off x="148281" y="123567"/>
            <a:ext cx="11751276" cy="6573795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633784" y="531341"/>
            <a:ext cx="2384854" cy="60548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জোড়ায় কাজ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443" y="1445742"/>
            <a:ext cx="3446119" cy="202650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2051222" y="4226011"/>
            <a:ext cx="7339913" cy="9020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অস্তমান অনিমেষ উদয়াস্ত শব্দগুলোর অর্থ সহ বাক্য লিখ?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866187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0294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que 2"/>
          <p:cNvSpPr/>
          <p:nvPr/>
        </p:nvSpPr>
        <p:spPr>
          <a:xfrm>
            <a:off x="128588" y="142875"/>
            <a:ext cx="11872912" cy="6715125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8" y="1263616"/>
            <a:ext cx="2137719" cy="29871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8605" y="1024775"/>
            <a:ext cx="2047607" cy="26328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2070100" y="414338"/>
            <a:ext cx="7594600" cy="10461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প্রতিবন্ধী বা বিশেষ চাহিদা সম্পন্ন ব্যাক্তির বর্ননা করতে পারবে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2063578" y="3657599"/>
            <a:ext cx="8254314" cy="30026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dirty="0" err="1" smtClean="0"/>
              <a:t>বাকপ্রতিবন্ধী</a:t>
            </a:r>
            <a:r>
              <a:rPr lang="en-US" sz="2000" dirty="0" smtClean="0"/>
              <a:t> </a:t>
            </a:r>
            <a:r>
              <a:rPr lang="en-US" sz="2000" dirty="0" err="1" smtClean="0"/>
              <a:t>বলতে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বোঝায়</a:t>
            </a:r>
            <a:r>
              <a:rPr lang="en-US" sz="2000" dirty="0" smtClean="0"/>
              <a:t> </a:t>
            </a:r>
            <a:r>
              <a:rPr lang="en-US" sz="2000" dirty="0" err="1" smtClean="0"/>
              <a:t>কথা</a:t>
            </a:r>
            <a:r>
              <a:rPr lang="en-US" sz="2000" dirty="0" smtClean="0"/>
              <a:t> </a:t>
            </a:r>
            <a:r>
              <a:rPr lang="en-US" sz="2000" dirty="0" err="1" smtClean="0"/>
              <a:t>বলতে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না</a:t>
            </a:r>
            <a:r>
              <a:rPr lang="en-US" sz="2000" dirty="0" smtClean="0"/>
              <a:t> </a:t>
            </a:r>
            <a:r>
              <a:rPr lang="en-US" sz="2000" dirty="0" err="1" smtClean="0"/>
              <a:t>এমন</a:t>
            </a:r>
            <a:r>
              <a:rPr lang="en-US" sz="2000" dirty="0" smtClean="0"/>
              <a:t> </a:t>
            </a:r>
            <a:r>
              <a:rPr lang="en-US" sz="2000" dirty="0" err="1" smtClean="0"/>
              <a:t>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বোঝায়</a:t>
            </a:r>
            <a:r>
              <a:rPr lang="en-US" sz="2000" dirty="0" smtClean="0"/>
              <a:t> ; </a:t>
            </a:r>
            <a:r>
              <a:rPr lang="en-US" sz="2000" dirty="0" err="1" smtClean="0"/>
              <a:t>সুভা</a:t>
            </a:r>
            <a:r>
              <a:rPr lang="en-US" sz="2000" dirty="0" smtClean="0"/>
              <a:t> </a:t>
            </a:r>
            <a:r>
              <a:rPr lang="en-US" sz="2000" dirty="0" err="1" smtClean="0"/>
              <a:t>গল্পের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প্রধান</a:t>
            </a:r>
            <a:r>
              <a:rPr lang="en-US" sz="2000" dirty="0" smtClean="0"/>
              <a:t> </a:t>
            </a:r>
            <a:r>
              <a:rPr lang="en-US" sz="2000" dirty="0" err="1" smtClean="0"/>
              <a:t>চরিত্র</a:t>
            </a:r>
            <a:r>
              <a:rPr lang="en-US" sz="2000" dirty="0" smtClean="0"/>
              <a:t> </a:t>
            </a:r>
            <a:r>
              <a:rPr lang="en-US" sz="2000" dirty="0" err="1" smtClean="0"/>
              <a:t>হচ্ছে</a:t>
            </a:r>
            <a:r>
              <a:rPr lang="en-US" sz="2000" dirty="0" smtClean="0"/>
              <a:t> </a:t>
            </a:r>
            <a:r>
              <a:rPr lang="en-US" sz="2000" dirty="0" err="1" smtClean="0"/>
              <a:t>সুভা</a:t>
            </a:r>
            <a:r>
              <a:rPr lang="en-US" sz="2000" dirty="0" smtClean="0"/>
              <a:t> </a:t>
            </a:r>
            <a:r>
              <a:rPr lang="en-US" sz="2000" dirty="0" err="1" smtClean="0"/>
              <a:t>কিন্তু</a:t>
            </a:r>
            <a:r>
              <a:rPr lang="en-US" sz="2000" dirty="0" smtClean="0"/>
              <a:t> </a:t>
            </a:r>
            <a:r>
              <a:rPr lang="en-US" sz="2000" dirty="0" err="1" smtClean="0"/>
              <a:t>সুভা</a:t>
            </a:r>
            <a:r>
              <a:rPr lang="en-US" sz="2000" dirty="0" smtClean="0"/>
              <a:t> </a:t>
            </a:r>
            <a:r>
              <a:rPr lang="en-US" sz="2000" dirty="0" err="1" smtClean="0"/>
              <a:t>কথা</a:t>
            </a:r>
            <a:r>
              <a:rPr lang="en-US" sz="2000" dirty="0" smtClean="0"/>
              <a:t> </a:t>
            </a:r>
            <a:r>
              <a:rPr lang="en-US" sz="2000" dirty="0" err="1" smtClean="0"/>
              <a:t>বলতে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না;অনেকেই</a:t>
            </a:r>
            <a:r>
              <a:rPr lang="en-US" sz="2000" dirty="0" smtClean="0"/>
              <a:t> </a:t>
            </a:r>
            <a:r>
              <a:rPr lang="en-US" sz="2000" dirty="0" err="1" smtClean="0"/>
              <a:t>মনে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করেন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নিয়তির</a:t>
            </a:r>
            <a:r>
              <a:rPr lang="en-US" sz="2000" dirty="0" smtClean="0"/>
              <a:t> </a:t>
            </a:r>
            <a:r>
              <a:rPr lang="en-US" sz="2000" dirty="0" err="1" smtClean="0"/>
              <a:t>দোষ</a:t>
            </a:r>
            <a:r>
              <a:rPr lang="en-US" sz="2000" dirty="0" smtClean="0"/>
              <a:t>। </a:t>
            </a:r>
            <a:r>
              <a:rPr lang="en-US" sz="2000" dirty="0" err="1" smtClean="0"/>
              <a:t>রবীন্দ্রনাথ</a:t>
            </a:r>
            <a:r>
              <a:rPr lang="en-US" sz="2000" dirty="0" smtClean="0"/>
              <a:t> </a:t>
            </a:r>
            <a:r>
              <a:rPr lang="en-US" sz="2000" dirty="0" err="1" smtClean="0"/>
              <a:t>ঠাকুর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সুভা</a:t>
            </a:r>
            <a:r>
              <a:rPr lang="en-US" sz="2000" dirty="0" smtClean="0"/>
              <a:t> </a:t>
            </a:r>
            <a:r>
              <a:rPr lang="en-US" sz="2000" dirty="0" err="1" smtClean="0"/>
              <a:t>গল্পে</a:t>
            </a:r>
            <a:r>
              <a:rPr lang="en-US" sz="2000" dirty="0" smtClean="0"/>
              <a:t> </a:t>
            </a:r>
            <a:r>
              <a:rPr lang="en-US" sz="2000" dirty="0" err="1" smtClean="0"/>
              <a:t>মুলত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প্রতিবন্ধী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মানুষের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একটি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জগত</a:t>
            </a:r>
            <a:r>
              <a:rPr lang="en-US" sz="2000" dirty="0" smtClean="0"/>
              <a:t> </a:t>
            </a:r>
            <a:r>
              <a:rPr lang="en-US" sz="2000" dirty="0" err="1" smtClean="0"/>
              <a:t>তৈরী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করেছেন</a:t>
            </a:r>
            <a:r>
              <a:rPr lang="en-US" sz="2000" dirty="0" smtClean="0"/>
              <a:t> </a:t>
            </a:r>
            <a:r>
              <a:rPr lang="en-US" sz="2000" dirty="0" err="1" smtClean="0"/>
              <a:t>যেখানে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প্রতিবন্ধী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মানুষের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বর্ননা</a:t>
            </a:r>
            <a:r>
              <a:rPr lang="en-US" sz="2000" dirty="0" smtClean="0"/>
              <a:t> ও </a:t>
            </a:r>
            <a:r>
              <a:rPr lang="en-US" sz="2000" dirty="0" err="1" smtClean="0"/>
              <a:t>তাদের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প্রতি</a:t>
            </a:r>
            <a:r>
              <a:rPr lang="en-US" sz="2000" dirty="0" smtClean="0"/>
              <a:t> </a:t>
            </a:r>
            <a:r>
              <a:rPr lang="en-US" sz="2000" dirty="0" err="1" smtClean="0"/>
              <a:t>মমত্ববোধের</a:t>
            </a:r>
            <a:r>
              <a:rPr lang="en-US" sz="2000" dirty="0"/>
              <a:t> </a:t>
            </a:r>
            <a:r>
              <a:rPr lang="en-US" sz="2000" dirty="0" err="1" smtClean="0"/>
              <a:t>উন্মেষ</a:t>
            </a:r>
            <a:r>
              <a:rPr lang="en-US" sz="2000" dirty="0" smtClean="0"/>
              <a:t> </a:t>
            </a:r>
            <a:r>
              <a:rPr lang="en-US" sz="2000" dirty="0" err="1" smtClean="0"/>
              <a:t>ঘটাতে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চেয়েছেন</a:t>
            </a:r>
            <a:r>
              <a:rPr lang="en-US" sz="2000" dirty="0" smtClean="0"/>
              <a:t> </a:t>
            </a:r>
            <a:r>
              <a:rPr lang="en-US" sz="2000" dirty="0" err="1" smtClean="0"/>
              <a:t>এবং</a:t>
            </a:r>
            <a:r>
              <a:rPr lang="en-US" sz="2000" dirty="0" smtClean="0"/>
              <a:t> </a:t>
            </a:r>
            <a:r>
              <a:rPr lang="en-US" sz="2000" dirty="0" err="1" smtClean="0"/>
              <a:t>তাদের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বর্ননা</a:t>
            </a:r>
            <a:r>
              <a:rPr lang="en-US" sz="2000" dirty="0" smtClean="0"/>
              <a:t> </a:t>
            </a:r>
            <a:r>
              <a:rPr lang="en-US" sz="2000" dirty="0" err="1" smtClean="0"/>
              <a:t>দিয়েছেন</a:t>
            </a:r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4552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que 2"/>
          <p:cNvSpPr/>
          <p:nvPr/>
        </p:nvSpPr>
        <p:spPr>
          <a:xfrm>
            <a:off x="157163" y="114301"/>
            <a:ext cx="11830050" cy="65151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714874" y="314325"/>
            <a:ext cx="3486151" cy="101441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দলীয় কাজ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375" y="1593057"/>
            <a:ext cx="6486525" cy="272176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1700204" y="4579144"/>
            <a:ext cx="8901113" cy="17502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ক-দল</a:t>
            </a:r>
            <a:r>
              <a:rPr lang="bn-IN" sz="2400" dirty="0" smtClean="0"/>
              <a:t>, কত সালে কিসের জন্য রবীন্দ্রনাথ ঠাকুর নোবেল পান ?</a:t>
            </a:r>
          </a:p>
          <a:p>
            <a:pPr algn="ctr"/>
            <a:endParaRPr lang="bn-IN" sz="2400" dirty="0" smtClean="0"/>
          </a:p>
          <a:p>
            <a:pPr algn="ctr"/>
            <a:r>
              <a:rPr lang="bn-IN" sz="2400" dirty="0" smtClean="0"/>
              <a:t> </a:t>
            </a:r>
            <a:r>
              <a:rPr lang="bn-IN" sz="3200" dirty="0" smtClean="0"/>
              <a:t>খ- দল</a:t>
            </a:r>
            <a:r>
              <a:rPr lang="bn-IN" sz="2400" dirty="0" smtClean="0"/>
              <a:t>, প্রতিবন্ধী মানুষের প্রতি কেমন আচরণ হওয়া উচিত ?</a:t>
            </a:r>
            <a:br>
              <a:rPr lang="bn-IN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6750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1151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que 2"/>
          <p:cNvSpPr/>
          <p:nvPr/>
        </p:nvSpPr>
        <p:spPr>
          <a:xfrm>
            <a:off x="128588" y="157163"/>
            <a:ext cx="11930062" cy="6700837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১। রবীন্দ্রনাথ ঠাকুর কোন সালের কত তারিখ মূত্যু বরণ করেন ? </a:t>
            </a:r>
            <a:endParaRPr lang="en-US" sz="3200" dirty="0" smtClean="0"/>
          </a:p>
          <a:p>
            <a:pPr algn="ctr"/>
            <a:r>
              <a:rPr lang="bn-IN" sz="3200" dirty="0" smtClean="0"/>
              <a:t>২। </a:t>
            </a:r>
            <a:r>
              <a:rPr lang="en-US" sz="3200" dirty="0" err="1" smtClean="0"/>
              <a:t>সুভা</a:t>
            </a:r>
            <a:r>
              <a:rPr lang="en-US" sz="3200" dirty="0" smtClean="0"/>
              <a:t> </a:t>
            </a:r>
            <a:r>
              <a:rPr lang="en-US" sz="3200" dirty="0" err="1" smtClean="0"/>
              <a:t>গল্পটির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লেখক</a:t>
            </a:r>
            <a:r>
              <a:rPr lang="en-US" sz="3200" dirty="0" smtClean="0"/>
              <a:t> </a:t>
            </a:r>
            <a:r>
              <a:rPr lang="en-US" sz="3200" dirty="0" err="1" smtClean="0"/>
              <a:t>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এবং</a:t>
            </a:r>
            <a:r>
              <a:rPr lang="en-US" sz="3200" dirty="0" smtClean="0"/>
              <a:t> </a:t>
            </a:r>
            <a:r>
              <a:rPr lang="en-US" sz="3200" dirty="0" err="1" smtClean="0"/>
              <a:t>কোন</a:t>
            </a:r>
            <a:r>
              <a:rPr lang="en-US" sz="3200" dirty="0" smtClean="0"/>
              <a:t> </a:t>
            </a:r>
            <a:r>
              <a:rPr lang="en-US" sz="3200" dirty="0" err="1" smtClean="0"/>
              <a:t>গ্রন্থ</a:t>
            </a:r>
            <a:r>
              <a:rPr lang="en-US" sz="3200" dirty="0" smtClean="0"/>
              <a:t> </a:t>
            </a:r>
            <a:r>
              <a:rPr lang="en-US" sz="3200" dirty="0" err="1" smtClean="0"/>
              <a:t>থেকে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সংকলিত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হয়েছে</a:t>
            </a:r>
            <a:r>
              <a:rPr lang="en-US" sz="3200" dirty="0" smtClean="0"/>
              <a:t> </a:t>
            </a:r>
            <a:r>
              <a:rPr lang="en-US" sz="3200" dirty="0" err="1" smtClean="0"/>
              <a:t>লিখ</a:t>
            </a:r>
            <a:r>
              <a:rPr lang="en-US" sz="3200" dirty="0" smtClean="0"/>
              <a:t> ? </a:t>
            </a:r>
          </a:p>
          <a:p>
            <a:pPr algn="ctr"/>
            <a:r>
              <a:rPr lang="en-US" sz="3200" dirty="0" smtClean="0"/>
              <a:t>৩। </a:t>
            </a:r>
            <a:r>
              <a:rPr lang="en-US" sz="3200" dirty="0" err="1" smtClean="0"/>
              <a:t>সমাজে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বর্তমানে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প্রতিবন্ধীদের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প্রতি</a:t>
            </a:r>
            <a:r>
              <a:rPr lang="en-US" sz="3200" dirty="0" smtClean="0"/>
              <a:t> </a:t>
            </a:r>
            <a:r>
              <a:rPr lang="en-US" sz="3200" dirty="0" err="1" smtClean="0"/>
              <a:t>কেমন</a:t>
            </a:r>
            <a:r>
              <a:rPr lang="en-US" sz="3200" dirty="0" smtClean="0"/>
              <a:t> </a:t>
            </a:r>
            <a:r>
              <a:rPr lang="en-US" sz="3200" dirty="0" err="1" smtClean="0"/>
              <a:t>আচরন</a:t>
            </a:r>
            <a:r>
              <a:rPr lang="en-US" sz="3200" dirty="0" smtClean="0"/>
              <a:t> </a:t>
            </a:r>
            <a:r>
              <a:rPr lang="en-US" sz="3200" dirty="0" err="1" smtClean="0"/>
              <a:t>হওয়া</a:t>
            </a:r>
            <a:r>
              <a:rPr lang="en-US" sz="3200" dirty="0" smtClean="0"/>
              <a:t> </a:t>
            </a:r>
            <a:r>
              <a:rPr lang="en-US" sz="3200" dirty="0" err="1" smtClean="0"/>
              <a:t>উচিত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ব্যাখা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কর</a:t>
            </a:r>
            <a:r>
              <a:rPr lang="en-US" sz="3200" dirty="0" smtClean="0"/>
              <a:t> ?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4572000" y="300038"/>
            <a:ext cx="2943225" cy="81438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মুল্যায়ন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67376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que 2"/>
          <p:cNvSpPr/>
          <p:nvPr/>
        </p:nvSpPr>
        <p:spPr>
          <a:xfrm>
            <a:off x="152400" y="135731"/>
            <a:ext cx="11887200" cy="6557963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357686" y="328610"/>
            <a:ext cx="3186113" cy="8715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বাড়ীর কাজ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362" y="1610921"/>
            <a:ext cx="4381500" cy="258960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1800225" y="4672013"/>
            <a:ext cx="8986838" cy="17145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তোমার চার পাশের সমাজে সুভার মতো কারো জীবন –বাস্তবতা থাকলে তা বিশ্লেষন করে নিজের  ভাষায় লেখ 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84749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que 2"/>
          <p:cNvSpPr/>
          <p:nvPr/>
        </p:nvSpPr>
        <p:spPr>
          <a:xfrm>
            <a:off x="128588" y="100012"/>
            <a:ext cx="11872912" cy="6600825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39" y="2028824"/>
            <a:ext cx="5457824" cy="2786064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600200" y="528639"/>
            <a:ext cx="5229225" cy="9715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সবাইকে---------</a:t>
            </a:r>
            <a:endParaRPr lang="en-US" sz="4800" dirty="0"/>
          </a:p>
        </p:txBody>
      </p:sp>
      <p:sp>
        <p:nvSpPr>
          <p:cNvPr id="6" name="Rounded Rectangle 5"/>
          <p:cNvSpPr/>
          <p:nvPr/>
        </p:nvSpPr>
        <p:spPr>
          <a:xfrm>
            <a:off x="5000625" y="5086348"/>
            <a:ext cx="5772150" cy="13573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9600" dirty="0" smtClean="0"/>
              <a:t>ধন্যবাদ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410137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que 2"/>
          <p:cNvSpPr/>
          <p:nvPr/>
        </p:nvSpPr>
        <p:spPr>
          <a:xfrm>
            <a:off x="134112" y="91249"/>
            <a:ext cx="11948160" cy="6595872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ম</a:t>
            </a:r>
            <a:r>
              <a:rPr lang="bn-IN" sz="5400" dirty="0" smtClean="0"/>
              <a:t>াল্টিমিডিয়া ক্লাসে সবাইকে</a:t>
            </a:r>
          </a:p>
          <a:p>
            <a:pPr algn="ctr"/>
            <a:endParaRPr lang="bn-IN" sz="5400" dirty="0" smtClean="0"/>
          </a:p>
          <a:p>
            <a:pPr algn="ctr"/>
            <a:endParaRPr lang="bn-IN" sz="5400" dirty="0"/>
          </a:p>
          <a:p>
            <a:pPr algn="ctr"/>
            <a:endParaRPr lang="bn-IN" sz="5400" dirty="0" smtClean="0"/>
          </a:p>
          <a:p>
            <a:pPr algn="ctr"/>
            <a:r>
              <a:rPr lang="bn-IN" sz="5400" dirty="0" smtClean="0"/>
              <a:t> </a:t>
            </a:r>
            <a:r>
              <a:rPr lang="bn-IN" sz="9600" dirty="0" smtClean="0"/>
              <a:t>স্বাগতম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368" y="2217229"/>
            <a:ext cx="4864607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2019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que 2"/>
          <p:cNvSpPr/>
          <p:nvPr/>
        </p:nvSpPr>
        <p:spPr>
          <a:xfrm>
            <a:off x="164306" y="157162"/>
            <a:ext cx="11901487" cy="6543675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400550" y="414338"/>
            <a:ext cx="3429000" cy="80898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পরিচিতি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962" y="2360141"/>
            <a:ext cx="3335681" cy="35405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1" y="2594919"/>
            <a:ext cx="1614487" cy="34629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ounded Rectangle 6"/>
          <p:cNvSpPr/>
          <p:nvPr/>
        </p:nvSpPr>
        <p:spPr>
          <a:xfrm>
            <a:off x="6900863" y="2594919"/>
            <a:ext cx="4757737" cy="307721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সন্তোষ কুমার বর্মা  </a:t>
            </a:r>
            <a:r>
              <a:rPr lang="bn-IN" sz="2800" dirty="0" smtClean="0"/>
              <a:t>সহকারী শিক্ষক </a:t>
            </a:r>
            <a:endParaRPr lang="bn-IN" sz="2400" dirty="0" smtClean="0"/>
          </a:p>
          <a:p>
            <a:pPr algn="ctr"/>
            <a:r>
              <a:rPr lang="bn-IN" sz="2000" dirty="0" smtClean="0"/>
              <a:t>ভান্ডারদহ জনতা উচ্চ বিদ্যালয়, পাটগ্রাম, লালমনিরহাট </a:t>
            </a:r>
          </a:p>
          <a:p>
            <a:pPr algn="ctr"/>
            <a:r>
              <a:rPr lang="bn-IN" dirty="0" smtClean="0"/>
              <a:t>মোবাঃ ০১৭৬৮৯২৬৬৫৮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7634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que 2"/>
          <p:cNvSpPr/>
          <p:nvPr/>
        </p:nvSpPr>
        <p:spPr>
          <a:xfrm>
            <a:off x="138112" y="176212"/>
            <a:ext cx="11915775" cy="6600825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657725" y="257175"/>
            <a:ext cx="3357563" cy="100012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পরিচিতি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14" y="2376486"/>
            <a:ext cx="3529011" cy="35956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989" y="2014539"/>
            <a:ext cx="1630444" cy="3771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ounded Rectangle 6"/>
          <p:cNvSpPr/>
          <p:nvPr/>
        </p:nvSpPr>
        <p:spPr>
          <a:xfrm>
            <a:off x="6686545" y="2644345"/>
            <a:ext cx="4743445" cy="332782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বিষয়ঃ বাংলা সাহিত্য গদ্য</a:t>
            </a:r>
          </a:p>
          <a:p>
            <a:pPr algn="ctr"/>
            <a:endParaRPr lang="bn-IN" sz="2400" dirty="0" smtClean="0"/>
          </a:p>
          <a:p>
            <a:pPr algn="ctr"/>
            <a:r>
              <a:rPr lang="bn-IN" sz="2400" dirty="0" smtClean="0"/>
              <a:t> শ্রেনীঃ নবম/দশম</a:t>
            </a:r>
          </a:p>
          <a:p>
            <a:pPr algn="ctr"/>
            <a:r>
              <a:rPr lang="bn-IN" sz="2400" dirty="0" smtClean="0"/>
              <a:t> </a:t>
            </a:r>
          </a:p>
          <a:p>
            <a:pPr algn="ctr"/>
            <a:r>
              <a:rPr lang="bn-IN" sz="2400" dirty="0" smtClean="0"/>
              <a:t>সময়ঃ ৪৫ মিনিট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8642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que 2"/>
          <p:cNvSpPr/>
          <p:nvPr/>
        </p:nvSpPr>
        <p:spPr>
          <a:xfrm>
            <a:off x="157163" y="93447"/>
            <a:ext cx="11872912" cy="6543675"/>
          </a:xfrm>
          <a:prstGeom prst="plaqu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538" y="1421028"/>
            <a:ext cx="3195637" cy="305212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7558" y="1408672"/>
            <a:ext cx="3504992" cy="302741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Rectangle 5"/>
          <p:cNvSpPr/>
          <p:nvPr/>
        </p:nvSpPr>
        <p:spPr>
          <a:xfrm>
            <a:off x="2187146" y="357188"/>
            <a:ext cx="7797113" cy="5201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নিছের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ছবি</a:t>
            </a:r>
            <a:r>
              <a:rPr lang="en-US" sz="2400" dirty="0" smtClean="0"/>
              <a:t> </a:t>
            </a:r>
            <a:r>
              <a:rPr lang="en-US" sz="2400" dirty="0" err="1" smtClean="0"/>
              <a:t>দুটি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খেয়াল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কী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দেখছো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7673548" y="4683214"/>
            <a:ext cx="2594917" cy="53134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প্রতিবন্ধী</a:t>
            </a:r>
            <a:r>
              <a:rPr lang="en-US" sz="2000" dirty="0" smtClean="0"/>
              <a:t> </a:t>
            </a:r>
            <a:r>
              <a:rPr lang="en-US" sz="2000" dirty="0" err="1" smtClean="0"/>
              <a:t>শিশু</a:t>
            </a:r>
            <a:r>
              <a:rPr lang="en-US" sz="2000" dirty="0" smtClean="0"/>
              <a:t> 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2335427" y="4707927"/>
            <a:ext cx="2384854" cy="5975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সুস্থ</a:t>
            </a:r>
            <a:r>
              <a:rPr lang="en-US" sz="2000" dirty="0" smtClean="0"/>
              <a:t> </a:t>
            </a:r>
            <a:r>
              <a:rPr lang="en-US" sz="2000" dirty="0" err="1" smtClean="0"/>
              <a:t>শিশু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19269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que 2"/>
          <p:cNvSpPr/>
          <p:nvPr/>
        </p:nvSpPr>
        <p:spPr>
          <a:xfrm>
            <a:off x="157163" y="87655"/>
            <a:ext cx="11872912" cy="6600825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698" y="1652716"/>
            <a:ext cx="6017741" cy="333053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2571749" y="285749"/>
            <a:ext cx="7041808" cy="75221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এই ছবিতে কী দেখছো ভেবে বলো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188941" y="5165125"/>
            <a:ext cx="2903837" cy="7414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বর-কনে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67726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que 2"/>
          <p:cNvSpPr/>
          <p:nvPr/>
        </p:nvSpPr>
        <p:spPr>
          <a:xfrm>
            <a:off x="114300" y="128588"/>
            <a:ext cx="11944350" cy="6586537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আজকের পাঠ</a:t>
            </a:r>
          </a:p>
          <a:p>
            <a:pPr algn="ctr"/>
            <a:endParaRPr lang="bn-IN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bn-IN" sz="13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সুভা</a:t>
            </a:r>
          </a:p>
          <a:p>
            <a:pPr algn="ctr"/>
            <a:endParaRPr lang="bn-IN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রবীন্দ্রনাথ ঠাকুর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80" y="1821656"/>
            <a:ext cx="3877314" cy="32146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353618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que 2"/>
          <p:cNvSpPr/>
          <p:nvPr/>
        </p:nvSpPr>
        <p:spPr>
          <a:xfrm>
            <a:off x="173831" y="150019"/>
            <a:ext cx="11844337" cy="6557962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১। লেখক পরিচিতি বলতে ও লিখতে পারবে । </a:t>
            </a:r>
          </a:p>
          <a:p>
            <a:pPr algn="ctr"/>
            <a:r>
              <a:rPr lang="bn-IN" sz="3600" dirty="0" smtClean="0"/>
              <a:t>২। কঠিন শব্দের অর্থ বলতে ও লিখতে পারবে । </a:t>
            </a:r>
          </a:p>
          <a:p>
            <a:pPr algn="ctr"/>
            <a:r>
              <a:rPr lang="bn-IN" sz="3600" dirty="0" smtClean="0"/>
              <a:t>৩। প্রতিবন্ধী বা বিশেষ চাহিদা সম্পন্ন কি তা বর্ননা </a:t>
            </a:r>
          </a:p>
          <a:p>
            <a:pPr algn="ctr"/>
            <a:r>
              <a:rPr lang="bn-IN" sz="3600" dirty="0" smtClean="0"/>
              <a:t>করতে পারবে । </a:t>
            </a:r>
          </a:p>
          <a:p>
            <a:pPr algn="ctr"/>
            <a:r>
              <a:rPr lang="bn-IN" sz="3600" dirty="0" smtClean="0"/>
              <a:t>৪। সুভা গল্পের মুল বক্তব্য বিশ্লেষন করে পারবে ।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>
          <a:xfrm>
            <a:off x="4171950" y="314325"/>
            <a:ext cx="3228975" cy="98583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শিখনফল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87075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5" y="-2"/>
            <a:ext cx="12163424" cy="725805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que 2"/>
          <p:cNvSpPr/>
          <p:nvPr/>
        </p:nvSpPr>
        <p:spPr>
          <a:xfrm>
            <a:off x="171450" y="128584"/>
            <a:ext cx="11830050" cy="7000879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743450" y="257175"/>
            <a:ext cx="3057525" cy="87153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লেখক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পরিচিতি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8" y="1185855"/>
            <a:ext cx="2052639" cy="229552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442913" y="3743325"/>
            <a:ext cx="2528887" cy="5286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রবীন্দ্রনাথ ঠাকুর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457700" y="1385889"/>
            <a:ext cx="4243388" cy="9144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জন্মঃ ২৫ শে বৈশাখ ১২৬৮ সাল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457700" y="2457461"/>
            <a:ext cx="4243388" cy="10858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কলকাতার জোড়াসাঁকোর ঠাকুর পরিবারে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457700" y="3729060"/>
            <a:ext cx="4243388" cy="11001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পিতাঃ মহর্ষি দেবেন্দ্রনাথ ঠাকুর </a:t>
            </a:r>
          </a:p>
          <a:p>
            <a:pPr algn="ctr"/>
            <a:r>
              <a:rPr lang="bn-IN" sz="2000" dirty="0" smtClean="0"/>
              <a:t>পিতামহঃ প্রিন্স দ্বারকানাথ ঠাকুর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4457700" y="5029211"/>
            <a:ext cx="4243388" cy="1371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১৯১৩ সালে গীতাঞ্জলি কাব্যের জন্য নোবেল পুরুস্কার লাভ করেন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85264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386</Words>
  <Application>Microsoft Office PowerPoint</Application>
  <PresentationFormat>Widescreen</PresentationFormat>
  <Paragraphs>72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41</cp:revision>
  <dcterms:created xsi:type="dcterms:W3CDTF">2019-07-07T09:39:15Z</dcterms:created>
  <dcterms:modified xsi:type="dcterms:W3CDTF">2020-10-07T15:25:04Z</dcterms:modified>
</cp:coreProperties>
</file>