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6" r:id="rId2"/>
    <p:sldId id="285" r:id="rId3"/>
    <p:sldId id="274" r:id="rId4"/>
    <p:sldId id="257" r:id="rId5"/>
    <p:sldId id="267" r:id="rId6"/>
    <p:sldId id="268" r:id="rId7"/>
    <p:sldId id="269" r:id="rId8"/>
    <p:sldId id="270" r:id="rId9"/>
    <p:sldId id="271" r:id="rId10"/>
    <p:sldId id="272" r:id="rId11"/>
    <p:sldId id="266" r:id="rId12"/>
    <p:sldId id="265" r:id="rId13"/>
    <p:sldId id="264" r:id="rId14"/>
    <p:sldId id="275" r:id="rId15"/>
    <p:sldId id="279" r:id="rId16"/>
    <p:sldId id="280" r:id="rId17"/>
    <p:sldId id="281" r:id="rId18"/>
    <p:sldId id="283" r:id="rId19"/>
    <p:sldId id="284" r:id="rId20"/>
    <p:sldId id="282" r:id="rId21"/>
    <p:sldId id="278" r:id="rId22"/>
    <p:sldId id="261" r:id="rId23"/>
    <p:sldId id="262" r:id="rId24"/>
    <p:sldId id="263" r:id="rId25"/>
    <p:sldId id="259" r:id="rId26"/>
    <p:sldId id="25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791C-330D-450E-BBBE-F18B4C74223C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B947-C838-4EEE-AF98-C6E8591B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0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791C-330D-450E-BBBE-F18B4C74223C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B947-C838-4EEE-AF98-C6E8591B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3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791C-330D-450E-BBBE-F18B4C74223C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B947-C838-4EEE-AF98-C6E8591B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0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791C-330D-450E-BBBE-F18B4C74223C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B947-C838-4EEE-AF98-C6E8591B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7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791C-330D-450E-BBBE-F18B4C74223C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B947-C838-4EEE-AF98-C6E8591B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0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791C-330D-450E-BBBE-F18B4C74223C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B947-C838-4EEE-AF98-C6E8591B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3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791C-330D-450E-BBBE-F18B4C74223C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B947-C838-4EEE-AF98-C6E8591B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2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791C-330D-450E-BBBE-F18B4C74223C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B947-C838-4EEE-AF98-C6E8591B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5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791C-330D-450E-BBBE-F18B4C74223C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B947-C838-4EEE-AF98-C6E8591B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3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791C-330D-450E-BBBE-F18B4C74223C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B947-C838-4EEE-AF98-C6E8591B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6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791C-330D-450E-BBBE-F18B4C74223C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B947-C838-4EEE-AF98-C6E8591B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2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791C-330D-450E-BBBE-F18B4C74223C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0B947-C838-4EEE-AF98-C6E8591B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2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0.jpg"/><Relationship Id="rId7" Type="http://schemas.openxmlformats.org/officeDocument/2006/relationships/image" Target="../media/image12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11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dalamin355535@gmail.co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4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7" y="1155248"/>
            <a:ext cx="5871028" cy="39828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15" y="1155248"/>
            <a:ext cx="5699579" cy="3982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2686" y="249763"/>
            <a:ext cx="5624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 ডাকে মুক্তিযুদ্ধ শুরু হয়েছিল?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9487" y="5689600"/>
            <a:ext cx="9622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রহমানের ডাকে মুক্তিযুদ্ধ শুরু হয়েছিল।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95003"/>
            <a:ext cx="12192000" cy="6762997"/>
          </a:xfrm>
          <a:prstGeom prst="frame">
            <a:avLst>
              <a:gd name="adj1" fmla="val 336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64" y="393114"/>
            <a:ext cx="1123542" cy="6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6"/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181" y="360217"/>
            <a:ext cx="7370618" cy="1107996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bn-IN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শিরোনাম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1ED358-A809-41A4-BBB9-23D1317B0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148" y="1667613"/>
            <a:ext cx="5964684" cy="34141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231485" y="5281141"/>
            <a:ext cx="5514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95003"/>
            <a:ext cx="12192000" cy="6762997"/>
          </a:xfrm>
          <a:prstGeom prst="frame">
            <a:avLst>
              <a:gd name="adj1" fmla="val 336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64" y="393114"/>
            <a:ext cx="1123542" cy="6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6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6"/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370" y="1022068"/>
            <a:ext cx="46274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25257" y="363915"/>
            <a:ext cx="6096000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 :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১.১.২ ব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াক্য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রাখবে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২.২.১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 :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১.১.২ ব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াক্য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 ও শুদ্ধভাবে বলতে পারবে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২.৪.১ গল্পকথা বলতে পারবে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 :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১.৩.১ যুক্তব্যঞ্জনের সঙ্গে ব্যঞ্জনবর্ণ যুক্ত করে পড়তে পা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২.৪.১ গল্পকথা পড়তে পারবে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 :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১.৪.১ নির্বাচিত যুক্তব্যঞ্জন ভেঙে লিখতে পারবে।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0" y="2468618"/>
            <a:ext cx="3628571" cy="3367314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95003"/>
            <a:ext cx="12192000" cy="6762997"/>
          </a:xfrm>
          <a:prstGeom prst="frame">
            <a:avLst>
              <a:gd name="adj1" fmla="val 336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64" y="393114"/>
            <a:ext cx="1123542" cy="6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7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6"/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3782291" y="443345"/>
            <a:ext cx="4350327" cy="1343891"/>
          </a:xfrm>
          <a:prstGeom prst="wedgeEllipseCallout">
            <a:avLst>
              <a:gd name="adj1" fmla="val -27521"/>
              <a:gd name="adj2" fmla="val 8694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95003"/>
            <a:ext cx="12192000" cy="6762997"/>
          </a:xfrm>
          <a:prstGeom prst="frame">
            <a:avLst>
              <a:gd name="adj1" fmla="val 336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reflection stA="45000" dist="50800" dir="5400000" sy="-10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64" y="393114"/>
            <a:ext cx="1123542" cy="6736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0500" y="3122558"/>
            <a:ext cx="963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সবাই একসাথে হাত তালি দিয়ে একটি দেশের গান গাই।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63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6"/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95003"/>
            <a:ext cx="12192000" cy="6762997"/>
          </a:xfrm>
          <a:prstGeom prst="frame">
            <a:avLst>
              <a:gd name="adj1" fmla="val 336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reflection stA="45000" dist="508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0346" y="464949"/>
            <a:ext cx="5346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আরও কিছু ছবি দেখি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84" y="1234390"/>
            <a:ext cx="3592054" cy="2197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611" y="3476501"/>
            <a:ext cx="3750589" cy="2244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612" y="1234390"/>
            <a:ext cx="3690259" cy="21684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774" y="1252225"/>
            <a:ext cx="3394130" cy="21506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774" y="3574907"/>
            <a:ext cx="3610928" cy="204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84" y="3509477"/>
            <a:ext cx="3592053" cy="2124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64" y="393114"/>
            <a:ext cx="1123542" cy="6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6"/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95003"/>
            <a:ext cx="12192000" cy="6762997"/>
          </a:xfrm>
          <a:prstGeom prst="frame">
            <a:avLst>
              <a:gd name="adj1" fmla="val 336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reflection stA="45000" dist="50800" dir="5400000" sy="-100000" algn="bl" rotWithShape="0"/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0AD96F-8B1E-4205-B96A-5E73C0EB0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8773"/>
            <a:ext cx="4122549" cy="3423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19" y="1269785"/>
            <a:ext cx="5641384" cy="33022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04F0B4-A2CB-491D-9958-84FE325F1E32}"/>
              </a:ext>
            </a:extLst>
          </p:cNvPr>
          <p:cNvSpPr txBox="1"/>
          <p:nvPr/>
        </p:nvSpPr>
        <p:spPr>
          <a:xfrm>
            <a:off x="3296904" y="379332"/>
            <a:ext cx="5598192" cy="76944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গল্পটি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6F3AFC-85BF-4151-991A-5FD05AF34276}"/>
              </a:ext>
            </a:extLst>
          </p:cNvPr>
          <p:cNvSpPr txBox="1"/>
          <p:nvPr/>
        </p:nvSpPr>
        <p:spPr>
          <a:xfrm>
            <a:off x="260889" y="4748681"/>
            <a:ext cx="11670222" cy="144655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64" y="393114"/>
            <a:ext cx="1123542" cy="6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7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6"/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95003"/>
            <a:ext cx="12192000" cy="6762997"/>
          </a:xfrm>
          <a:prstGeom prst="frame">
            <a:avLst>
              <a:gd name="adj1" fmla="val 336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reflection stA="45000" dist="50800" dir="5400000" sy="-100000" algn="bl" rotWithShape="0"/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89CB04-A7B7-4DF6-BEB6-E497E2B5FD14}"/>
              </a:ext>
            </a:extLst>
          </p:cNvPr>
          <p:cNvSpPr txBox="1"/>
          <p:nvPr/>
        </p:nvSpPr>
        <p:spPr>
          <a:xfrm>
            <a:off x="1255364" y="5420026"/>
            <a:ext cx="9918914" cy="76944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পাকিস্তানিরা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হামলা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907" y="1438867"/>
            <a:ext cx="4711665" cy="3106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57" y="1438867"/>
            <a:ext cx="4644326" cy="3106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64" y="393114"/>
            <a:ext cx="1123542" cy="6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2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6"/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95003"/>
            <a:ext cx="12192000" cy="6762997"/>
          </a:xfrm>
          <a:prstGeom prst="frame">
            <a:avLst>
              <a:gd name="adj1" fmla="val 336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reflection stA="45000" dist="50800" dir="5400000" sy="-100000" algn="bl" rotWithShape="0"/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7DD4E5-2B8E-4485-864F-11111F64E68A}"/>
              </a:ext>
            </a:extLst>
          </p:cNvPr>
          <p:cNvSpPr txBox="1"/>
          <p:nvPr/>
        </p:nvSpPr>
        <p:spPr>
          <a:xfrm>
            <a:off x="198895" y="4914114"/>
            <a:ext cx="11794210" cy="175432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হামলা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794" y="420308"/>
            <a:ext cx="6062419" cy="3887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2" y="420308"/>
            <a:ext cx="5191932" cy="3887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64" y="393114"/>
            <a:ext cx="1123542" cy="6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4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6"/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95003"/>
            <a:ext cx="12192000" cy="6762997"/>
          </a:xfrm>
          <a:prstGeom prst="frame">
            <a:avLst>
              <a:gd name="adj1" fmla="val 336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reflection stA="45000" dist="50800" dir="5400000" sy="-100000" algn="bl" rotWithShape="0"/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204CD7-8E6D-474C-B1A5-EC90CD8D3B7C}"/>
              </a:ext>
            </a:extLst>
          </p:cNvPr>
          <p:cNvSpPr txBox="1"/>
          <p:nvPr/>
        </p:nvSpPr>
        <p:spPr>
          <a:xfrm>
            <a:off x="611292" y="4759713"/>
            <a:ext cx="11089114" cy="144655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সেনারা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দানবের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লাখ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লাখ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বাঙালিকে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ফেলল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পুড়িয়ে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1A8F6C-F187-4337-B471-AA12BD68C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49" y="814695"/>
            <a:ext cx="3816117" cy="32932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887" y="814693"/>
            <a:ext cx="3275462" cy="32932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64" y="393114"/>
            <a:ext cx="1123542" cy="6736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167" y="814693"/>
            <a:ext cx="3694239" cy="329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2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6"/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1405719"/>
            <a:ext cx="11546005" cy="4885899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957014" y="470849"/>
            <a:ext cx="6045959" cy="1214650"/>
          </a:xfrm>
          <a:prstGeom prst="wedgeEllipseCallout">
            <a:avLst>
              <a:gd name="adj1" fmla="val -4063"/>
              <a:gd name="adj2" fmla="val 7710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পাঠদান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95003"/>
            <a:ext cx="12192000" cy="6762997"/>
          </a:xfrm>
          <a:prstGeom prst="frame">
            <a:avLst>
              <a:gd name="adj1" fmla="val 336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reflection stA="45000" dist="50800" dir="5400000" sy="-10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64" y="393114"/>
            <a:ext cx="1123542" cy="6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07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81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1999" y="6211669"/>
            <a:ext cx="12164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 জনক বঙ্গবন্ধু শেখ মুজিবুর রহমানের জন্ম শত বার্ষিকীতে বিনম্র শ্রদ্ধা ।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457" y="0"/>
            <a:ext cx="1123542" cy="6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24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-2.02057 -0.05162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29" y="-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2EFBA2-9FD9-4D29-A417-1DC0165BC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51" y="1637733"/>
            <a:ext cx="3821373" cy="38077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2889" y="705465"/>
            <a:ext cx="846161" cy="57920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31129" y="2074461"/>
            <a:ext cx="2661313" cy="23453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82B15A-6B3A-489D-9DFA-7DC3F74A7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80497"/>
            <a:ext cx="5192848" cy="5792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C7DABC-0070-478B-B39C-65CFDA4B0833}"/>
              </a:ext>
            </a:extLst>
          </p:cNvPr>
          <p:cNvSpPr txBox="1"/>
          <p:nvPr/>
        </p:nvSpPr>
        <p:spPr>
          <a:xfrm>
            <a:off x="411856" y="2462283"/>
            <a:ext cx="2683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95003"/>
            <a:ext cx="12192000" cy="6762997"/>
          </a:xfrm>
          <a:prstGeom prst="frame">
            <a:avLst>
              <a:gd name="adj1" fmla="val 336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reflection stA="45000" dist="50800" dir="5400000" sy="-100000" algn="bl" rotWithShape="0"/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64" y="393114"/>
            <a:ext cx="1123542" cy="6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0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6"/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4651" y="709684"/>
            <a:ext cx="1255594" cy="5964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5AC1341-E678-4EB0-BBFE-A63DD8176C26}"/>
              </a:ext>
            </a:extLst>
          </p:cNvPr>
          <p:cNvSpPr/>
          <p:nvPr/>
        </p:nvSpPr>
        <p:spPr>
          <a:xfrm>
            <a:off x="743123" y="2579822"/>
            <a:ext cx="2491396" cy="2223793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0C233-E944-4EC9-AD65-D289D6760B02}"/>
              </a:ext>
            </a:extLst>
          </p:cNvPr>
          <p:cNvSpPr txBox="1"/>
          <p:nvPr/>
        </p:nvSpPr>
        <p:spPr>
          <a:xfrm>
            <a:off x="3928308" y="553703"/>
            <a:ext cx="4383179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EAE730-6AEF-459A-8898-8A15EBA448DB}"/>
              </a:ext>
            </a:extLst>
          </p:cNvPr>
          <p:cNvSpPr/>
          <p:nvPr/>
        </p:nvSpPr>
        <p:spPr>
          <a:xfrm>
            <a:off x="3180651" y="1739815"/>
            <a:ext cx="8153400" cy="1774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…………………………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………………………….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………………………….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839" y="3691718"/>
            <a:ext cx="4367619" cy="2545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64" y="393114"/>
            <a:ext cx="1123542" cy="673686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95003"/>
            <a:ext cx="12192000" cy="6762997"/>
          </a:xfrm>
          <a:prstGeom prst="frame">
            <a:avLst>
              <a:gd name="adj1" fmla="val 336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6"/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0" y="3193673"/>
            <a:ext cx="2942664" cy="20712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4542" y="446412"/>
            <a:ext cx="7585404" cy="10925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prstTxWarp prst="textDoubleWave1">
              <a:avLst>
                <a:gd name="adj1" fmla="val 0"/>
                <a:gd name="adj2" fmla="val 793"/>
              </a:avLst>
            </a:prstTxWarp>
            <a:spAutoFit/>
          </a:bodyPr>
          <a:lstStyle/>
          <a:p>
            <a:r>
              <a:rPr lang="bn-IN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  <a:p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95003"/>
            <a:ext cx="12192000" cy="6762997"/>
          </a:xfrm>
          <a:prstGeom prst="frame">
            <a:avLst>
              <a:gd name="adj1" fmla="val 336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43125" y="818680"/>
            <a:ext cx="2538484" cy="21463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91F1FA-036E-40E1-8F03-BB7804EB0F39}"/>
              </a:ext>
            </a:extLst>
          </p:cNvPr>
          <p:cNvSpPr txBox="1"/>
          <p:nvPr/>
        </p:nvSpPr>
        <p:spPr>
          <a:xfrm>
            <a:off x="409223" y="1240555"/>
            <a:ext cx="24380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A4849E-E6D6-4A54-9C9B-A9396A25CD7C}"/>
              </a:ext>
            </a:extLst>
          </p:cNvPr>
          <p:cNvSpPr txBox="1"/>
          <p:nvPr/>
        </p:nvSpPr>
        <p:spPr>
          <a:xfrm>
            <a:off x="3424734" y="1593627"/>
            <a:ext cx="2714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DA165-B3FC-41D9-BD71-7507A94855C3}"/>
              </a:ext>
            </a:extLst>
          </p:cNvPr>
          <p:cNvSpPr txBox="1"/>
          <p:nvPr/>
        </p:nvSpPr>
        <p:spPr>
          <a:xfrm>
            <a:off x="3424734" y="2612925"/>
            <a:ext cx="2714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D0D9EB-CD6C-458D-9134-2071C0160912}"/>
              </a:ext>
            </a:extLst>
          </p:cNvPr>
          <p:cNvSpPr txBox="1"/>
          <p:nvPr/>
        </p:nvSpPr>
        <p:spPr>
          <a:xfrm>
            <a:off x="4120738" y="1609887"/>
            <a:ext cx="1101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F8A89B-B524-454A-A768-D3141D689A71}"/>
              </a:ext>
            </a:extLst>
          </p:cNvPr>
          <p:cNvSpPr txBox="1"/>
          <p:nvPr/>
        </p:nvSpPr>
        <p:spPr>
          <a:xfrm>
            <a:off x="3560041" y="3493925"/>
            <a:ext cx="2714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254431-655C-4B19-8260-3CB7B318AA7D}"/>
              </a:ext>
            </a:extLst>
          </p:cNvPr>
          <p:cNvSpPr txBox="1"/>
          <p:nvPr/>
        </p:nvSpPr>
        <p:spPr>
          <a:xfrm>
            <a:off x="3417361" y="4610949"/>
            <a:ext cx="2714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E53636-0FA1-4A5C-A2D7-6B268D653996}"/>
              </a:ext>
            </a:extLst>
          </p:cNvPr>
          <p:cNvSpPr txBox="1"/>
          <p:nvPr/>
        </p:nvSpPr>
        <p:spPr>
          <a:xfrm>
            <a:off x="4735008" y="2645504"/>
            <a:ext cx="1060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9E8412-685F-43E4-9395-30DAC1FF3498}"/>
              </a:ext>
            </a:extLst>
          </p:cNvPr>
          <p:cNvSpPr txBox="1"/>
          <p:nvPr/>
        </p:nvSpPr>
        <p:spPr>
          <a:xfrm>
            <a:off x="4050673" y="3509251"/>
            <a:ext cx="841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336A93-441C-4F67-B51D-6AA556ECCAA9}"/>
              </a:ext>
            </a:extLst>
          </p:cNvPr>
          <p:cNvSpPr txBox="1"/>
          <p:nvPr/>
        </p:nvSpPr>
        <p:spPr>
          <a:xfrm>
            <a:off x="4402661" y="4627209"/>
            <a:ext cx="1091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6B6B71-F44E-4BCC-AE5B-7819665EC599}"/>
              </a:ext>
            </a:extLst>
          </p:cNvPr>
          <p:cNvSpPr txBox="1"/>
          <p:nvPr/>
        </p:nvSpPr>
        <p:spPr>
          <a:xfrm>
            <a:off x="7703357" y="1609887"/>
            <a:ext cx="109554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854803-4B6D-46FF-854D-73BDBC0633D3}"/>
              </a:ext>
            </a:extLst>
          </p:cNvPr>
          <p:cNvSpPr txBox="1"/>
          <p:nvPr/>
        </p:nvSpPr>
        <p:spPr>
          <a:xfrm>
            <a:off x="9434828" y="1593627"/>
            <a:ext cx="109554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BE2246-2805-4BF5-B1EE-6FBCF99B82A5}"/>
              </a:ext>
            </a:extLst>
          </p:cNvPr>
          <p:cNvSpPr txBox="1"/>
          <p:nvPr/>
        </p:nvSpPr>
        <p:spPr>
          <a:xfrm>
            <a:off x="7703357" y="2599016"/>
            <a:ext cx="109554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3DDBEE-AE73-4FAC-9086-3EF55A3D1449}"/>
              </a:ext>
            </a:extLst>
          </p:cNvPr>
          <p:cNvSpPr txBox="1"/>
          <p:nvPr/>
        </p:nvSpPr>
        <p:spPr>
          <a:xfrm>
            <a:off x="9434828" y="2549559"/>
            <a:ext cx="109554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2CF2E5-BFA3-47E4-B656-EDB9A715A0C3}"/>
              </a:ext>
            </a:extLst>
          </p:cNvPr>
          <p:cNvSpPr txBox="1"/>
          <p:nvPr/>
        </p:nvSpPr>
        <p:spPr>
          <a:xfrm>
            <a:off x="7734641" y="3531630"/>
            <a:ext cx="109554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57896A-0B48-45D4-91FB-4FD4FB141996}"/>
              </a:ext>
            </a:extLst>
          </p:cNvPr>
          <p:cNvSpPr txBox="1"/>
          <p:nvPr/>
        </p:nvSpPr>
        <p:spPr>
          <a:xfrm>
            <a:off x="9434828" y="3489927"/>
            <a:ext cx="109554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34B5F6-8270-4E5D-BBDB-B943A1FEE870}"/>
              </a:ext>
            </a:extLst>
          </p:cNvPr>
          <p:cNvSpPr txBox="1"/>
          <p:nvPr/>
        </p:nvSpPr>
        <p:spPr>
          <a:xfrm>
            <a:off x="7793126" y="4592603"/>
            <a:ext cx="109554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39D97B-2F50-4C1B-BDDA-DA5798E833C6}"/>
              </a:ext>
            </a:extLst>
          </p:cNvPr>
          <p:cNvSpPr txBox="1"/>
          <p:nvPr/>
        </p:nvSpPr>
        <p:spPr>
          <a:xfrm>
            <a:off x="9444790" y="4592602"/>
            <a:ext cx="109554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64" y="393114"/>
            <a:ext cx="1123542" cy="6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8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21797 0.0076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98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6 L 0.17526 -0.0122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23437 -0.0004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18776 -0.0108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5" grpId="0"/>
      <p:bldP spid="11" grpId="0"/>
      <p:bldP spid="12" grpId="0"/>
      <p:bldP spid="13" grpId="0"/>
      <p:bldP spid="13" grpId="1"/>
      <p:bldP spid="14" grpId="0"/>
      <p:bldP spid="15" grpId="0"/>
      <p:bldP spid="16" grpId="0"/>
      <p:bldP spid="16" grpId="1"/>
      <p:bldP spid="17" grpId="0"/>
      <p:bldP spid="17" grpId="1"/>
      <p:bldP spid="18" grpId="0"/>
      <p:bldP spid="18" grpId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6"/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3232" y="395844"/>
            <a:ext cx="3560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95003"/>
            <a:ext cx="12192000" cy="6762997"/>
          </a:xfrm>
          <a:prstGeom prst="frame">
            <a:avLst>
              <a:gd name="adj1" fmla="val 336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64" y="393114"/>
            <a:ext cx="1123542" cy="673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70761"/>
            <a:ext cx="5408517" cy="42076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17CC18-2028-4FAB-99F8-B8E52FE0FAC9}"/>
              </a:ext>
            </a:extLst>
          </p:cNvPr>
          <p:cNvSpPr txBox="1"/>
          <p:nvPr/>
        </p:nvSpPr>
        <p:spPr>
          <a:xfrm>
            <a:off x="6909763" y="1505637"/>
            <a:ext cx="6112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মুক্তিযুদ্ধের ডাক দিলেন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C87D0E-DA88-4D95-9B3E-8C75E0237D6D}"/>
              </a:ext>
            </a:extLst>
          </p:cNvPr>
          <p:cNvSpPr txBox="1"/>
          <p:nvPr/>
        </p:nvSpPr>
        <p:spPr>
          <a:xfrm>
            <a:off x="7110695" y="2591199"/>
            <a:ext cx="4844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2B0A6A-AFCF-479B-B4F3-DEFC4853D3CF}"/>
              </a:ext>
            </a:extLst>
          </p:cNvPr>
          <p:cNvSpPr txBox="1"/>
          <p:nvPr/>
        </p:nvSpPr>
        <p:spPr>
          <a:xfrm>
            <a:off x="6534549" y="1411307"/>
            <a:ext cx="1073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F8E3BC-E604-43B9-9091-78C92DC28D0A}"/>
              </a:ext>
            </a:extLst>
          </p:cNvPr>
          <p:cNvSpPr txBox="1"/>
          <p:nvPr/>
        </p:nvSpPr>
        <p:spPr>
          <a:xfrm>
            <a:off x="6495764" y="2478310"/>
            <a:ext cx="1073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5FD539-AC83-4386-967A-115CC31A4486}"/>
              </a:ext>
            </a:extLst>
          </p:cNvPr>
          <p:cNvSpPr txBox="1"/>
          <p:nvPr/>
        </p:nvSpPr>
        <p:spPr>
          <a:xfrm>
            <a:off x="6909763" y="2101118"/>
            <a:ext cx="4716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5DB67E-96DF-4316-8F56-2DB274DE57F5}"/>
              </a:ext>
            </a:extLst>
          </p:cNvPr>
          <p:cNvSpPr txBox="1"/>
          <p:nvPr/>
        </p:nvSpPr>
        <p:spPr>
          <a:xfrm>
            <a:off x="8195848" y="3275362"/>
            <a:ext cx="2412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F72125-6521-44A6-85E9-0841D514BD13}"/>
              </a:ext>
            </a:extLst>
          </p:cNvPr>
          <p:cNvSpPr txBox="1"/>
          <p:nvPr/>
        </p:nvSpPr>
        <p:spPr>
          <a:xfrm>
            <a:off x="5898683" y="2170760"/>
            <a:ext cx="1545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A06465-4D5A-4E98-848F-87023814F82C}"/>
              </a:ext>
            </a:extLst>
          </p:cNvPr>
          <p:cNvSpPr txBox="1"/>
          <p:nvPr/>
        </p:nvSpPr>
        <p:spPr>
          <a:xfrm>
            <a:off x="7211912" y="3299085"/>
            <a:ext cx="1545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6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6"/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130301" y="914400"/>
            <a:ext cx="1061394" cy="4584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6768" y="2606575"/>
            <a:ext cx="3001543" cy="1114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6768" y="2475605"/>
            <a:ext cx="31617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95003"/>
            <a:ext cx="12192000" cy="6762997"/>
          </a:xfrm>
          <a:prstGeom prst="frame">
            <a:avLst>
              <a:gd name="adj1" fmla="val 336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64" y="393114"/>
            <a:ext cx="1123542" cy="673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7AF51C-2A8B-4B80-AA10-B3861CFA6783}"/>
              </a:ext>
            </a:extLst>
          </p:cNvPr>
          <p:cNvSpPr txBox="1"/>
          <p:nvPr/>
        </p:nvSpPr>
        <p:spPr>
          <a:xfrm>
            <a:off x="3133731" y="558011"/>
            <a:ext cx="7069332" cy="58477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বাম পাশের শব্দের সাথে ডান পাশের শব্দের মিল কর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423F08-A7D0-4071-BB32-ABD1EC70506C}"/>
              </a:ext>
            </a:extLst>
          </p:cNvPr>
          <p:cNvSpPr txBox="1"/>
          <p:nvPr/>
        </p:nvSpPr>
        <p:spPr>
          <a:xfrm>
            <a:off x="3427735" y="4353913"/>
            <a:ext cx="329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1CB78B-6B0C-4932-BF16-A03B447F9875}"/>
              </a:ext>
            </a:extLst>
          </p:cNvPr>
          <p:cNvSpPr txBox="1"/>
          <p:nvPr/>
        </p:nvSpPr>
        <p:spPr>
          <a:xfrm>
            <a:off x="3410896" y="3501574"/>
            <a:ext cx="329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ডাক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A9B753-D5D7-40B4-A9E5-ACF8061C4476}"/>
              </a:ext>
            </a:extLst>
          </p:cNvPr>
          <p:cNvSpPr txBox="1"/>
          <p:nvPr/>
        </p:nvSpPr>
        <p:spPr>
          <a:xfrm>
            <a:off x="3534913" y="2728707"/>
            <a:ext cx="3373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হামলা করল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199B4E-8C44-4AC5-A7A7-516A9B64CFF8}"/>
              </a:ext>
            </a:extLst>
          </p:cNvPr>
          <p:cNvSpPr txBox="1"/>
          <p:nvPr/>
        </p:nvSpPr>
        <p:spPr>
          <a:xfrm>
            <a:off x="3410896" y="1883256"/>
            <a:ext cx="3638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জাতির পিতা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635B64-3E4A-43F3-98FF-6303A3B21FCD}"/>
              </a:ext>
            </a:extLst>
          </p:cNvPr>
          <p:cNvSpPr txBox="1"/>
          <p:nvPr/>
        </p:nvSpPr>
        <p:spPr>
          <a:xfrm>
            <a:off x="7455025" y="2728697"/>
            <a:ext cx="329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210305-0ABE-4FEC-BD11-0026D5F23787}"/>
              </a:ext>
            </a:extLst>
          </p:cNvPr>
          <p:cNvSpPr txBox="1"/>
          <p:nvPr/>
        </p:nvSpPr>
        <p:spPr>
          <a:xfrm>
            <a:off x="7701837" y="4308510"/>
            <a:ext cx="3315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97FEAC-EE41-4F8A-922D-8A442F5D3436}"/>
              </a:ext>
            </a:extLst>
          </p:cNvPr>
          <p:cNvSpPr txBox="1"/>
          <p:nvPr/>
        </p:nvSpPr>
        <p:spPr>
          <a:xfrm>
            <a:off x="7068226" y="3583884"/>
            <a:ext cx="3904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শেখ মুজিবুর রহমান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BAE016-DEEE-4061-AE5A-775DB9E4599C}"/>
              </a:ext>
            </a:extLst>
          </p:cNvPr>
          <p:cNvSpPr txBox="1"/>
          <p:nvPr/>
        </p:nvSpPr>
        <p:spPr>
          <a:xfrm>
            <a:off x="7455025" y="1829274"/>
            <a:ext cx="329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19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6" grpId="0" animBg="1"/>
      <p:bldP spid="6" grpId="1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6"/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1" y="548724"/>
            <a:ext cx="2867507" cy="1857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5969" y="654005"/>
            <a:ext cx="6137564" cy="110799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IN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95003"/>
            <a:ext cx="12192000" cy="6762997"/>
          </a:xfrm>
          <a:prstGeom prst="frame">
            <a:avLst>
              <a:gd name="adj1" fmla="val 336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64" y="393114"/>
            <a:ext cx="1123542" cy="6736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AB1AAF-4D76-4FC0-855D-7130159783CB}"/>
              </a:ext>
            </a:extLst>
          </p:cNvPr>
          <p:cNvSpPr txBox="1"/>
          <p:nvPr/>
        </p:nvSpPr>
        <p:spPr>
          <a:xfrm>
            <a:off x="6203002" y="2631109"/>
            <a:ext cx="5486078" cy="144655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জাতির পিতাকে নিয়ে তিনটি বাক্য লিখে আনবে।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1" y="2631109"/>
            <a:ext cx="5645969" cy="363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3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"/>
            <a:ext cx="115824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2218" y="637309"/>
            <a:ext cx="457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067" y="1431525"/>
            <a:ext cx="96814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258" y="54484"/>
            <a:ext cx="1123542" cy="6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5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6"/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79" y="1467737"/>
            <a:ext cx="6937513" cy="6096000"/>
          </a:xfrm>
          <a:prstGeom prst="rect">
            <a:avLst/>
          </a:prstGeom>
          <a:effectLst>
            <a:glow rad="127000">
              <a:schemeClr val="accent2">
                <a:lumMod val="20000"/>
                <a:lumOff val="8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1908313" y="536713"/>
            <a:ext cx="8030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সবাইকে 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95003"/>
            <a:ext cx="12192000" cy="6762997"/>
          </a:xfrm>
          <a:prstGeom prst="frame">
            <a:avLst>
              <a:gd name="adj1" fmla="val 336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64" y="393114"/>
            <a:ext cx="1123542" cy="6736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81900" y="2019300"/>
            <a:ext cx="4038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42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6"/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14" y="789260"/>
            <a:ext cx="4509878" cy="472089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07071" y="2008285"/>
            <a:ext cx="609823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আল- আমিন মন্ডল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তামাই বাজার সরকারি প্রাথমিক বিদ্যালয়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বেলকুচি,সিরাজগঞ্জ।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mdalamin355535@gmail.com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01620-355535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95003"/>
            <a:ext cx="12192000" cy="6762997"/>
          </a:xfrm>
          <a:prstGeom prst="frame">
            <a:avLst>
              <a:gd name="adj1" fmla="val 336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64" y="393114"/>
            <a:ext cx="1123542" cy="6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4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6"/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8B1A8E-C269-45A7-B33A-A49F6EE50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7" y="1143446"/>
            <a:ext cx="4130804" cy="4651713"/>
          </a:xfrm>
          <a:prstGeom prst="rect">
            <a:avLst/>
          </a:prstGeom>
        </p:spPr>
      </p:pic>
      <p:sp>
        <p:nvSpPr>
          <p:cNvPr id="3" name="TextBox 19">
            <a:extLst>
              <a:ext uri="{FF2B5EF4-FFF2-40B4-BE49-F238E27FC236}">
                <a16:creationId xmlns:a16="http://schemas.microsoft.com/office/drawing/2014/main" id="{B0D99268-2CAF-4B74-AD5D-66E28FC9971A}"/>
              </a:ext>
            </a:extLst>
          </p:cNvPr>
          <p:cNvSpPr txBox="1"/>
          <p:nvPr/>
        </p:nvSpPr>
        <p:spPr>
          <a:xfrm>
            <a:off x="5422075" y="1143446"/>
            <a:ext cx="637575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IN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bn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প্রথম</a:t>
            </a:r>
          </a:p>
          <a:p>
            <a:pPr algn="ctr"/>
            <a:r>
              <a:rPr lang="bn-I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: </a:t>
            </a:r>
            <a:r>
              <a:rPr lang="bn-IN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36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endParaRPr lang="bn-IN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: মুক্তিযোদ্ধাদের কথা</a:t>
            </a:r>
          </a:p>
          <a:p>
            <a:pPr algn="ctr"/>
            <a:r>
              <a:rPr lang="bn-I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 : আমাদের দেশ বাংলাদেশ........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</a:t>
            </a:r>
          </a:p>
          <a:p>
            <a:pPr algn="ctr"/>
            <a:r>
              <a:rPr lang="bn-IN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95003"/>
            <a:ext cx="12192000" cy="6762997"/>
          </a:xfrm>
          <a:prstGeom prst="frame">
            <a:avLst>
              <a:gd name="adj1" fmla="val 336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64" y="393114"/>
            <a:ext cx="1123542" cy="6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6"/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BBEFD4-A06C-4621-97EE-3B75E8ADA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78" y="275310"/>
            <a:ext cx="3085522" cy="34028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53" y="879763"/>
            <a:ext cx="4183054" cy="2596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45" y="3739470"/>
            <a:ext cx="3230928" cy="2461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538" y="902704"/>
            <a:ext cx="3897700" cy="25737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33" y="3739470"/>
            <a:ext cx="3552334" cy="2354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48" y="3708745"/>
            <a:ext cx="3578964" cy="23541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38748" y="244683"/>
            <a:ext cx="4714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7500" y="231221"/>
            <a:ext cx="5838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কিসের ছবি  দেখতে পেলাম?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72026" y="6050075"/>
            <a:ext cx="82493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১৯৭১ সালের মুক্তিযুদ্ধের ছবি দেখতে পেলাম।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95003"/>
            <a:ext cx="12192000" cy="6762997"/>
          </a:xfrm>
          <a:prstGeom prst="frame">
            <a:avLst>
              <a:gd name="adj1" fmla="val 336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760" y="333617"/>
            <a:ext cx="1123542" cy="6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2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6"/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F589AD-3075-44D8-8701-6713CAA58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907" y="658866"/>
            <a:ext cx="10189029" cy="49811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724395" y="5082639"/>
            <a:ext cx="10735293" cy="368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9403" y="5890744"/>
            <a:ext cx="11182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স্বাধীন দেশের পতাকা ছিনিয়ে আনতে আমাদের কি করতে হয়েছে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9403" y="5829189"/>
            <a:ext cx="106886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পাকিস্তানিদের সাথে দীর্ঘ নয় মাস রক্তক্ষয়ী যুদ্ধ করতে হয়েছে।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95003"/>
            <a:ext cx="12192000" cy="6762997"/>
          </a:xfrm>
          <a:prstGeom prst="frame">
            <a:avLst>
              <a:gd name="adj1" fmla="val 336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541" y="322023"/>
            <a:ext cx="1123542" cy="6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04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6"/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530" y="391886"/>
            <a:ext cx="6958940" cy="5142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8229" y="5533901"/>
            <a:ext cx="4275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মহান নেতার নাম কি?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1335" y="6068291"/>
            <a:ext cx="6317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 জনক বঙ্গবন্ধু শেখ মুজিবুর রহমান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95003"/>
            <a:ext cx="12192000" cy="6762997"/>
          </a:xfrm>
          <a:prstGeom prst="frame">
            <a:avLst>
              <a:gd name="adj1" fmla="val 336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64" y="391886"/>
            <a:ext cx="1123542" cy="6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89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6"/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7C442EC3-B012-4827-AF23-3AB855B10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922" y="992497"/>
            <a:ext cx="5389422" cy="35905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704" y="992497"/>
            <a:ext cx="3360717" cy="359058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D4350F3-BCF9-4217-80E5-0E80FF1BD038}"/>
              </a:ext>
            </a:extLst>
          </p:cNvPr>
          <p:cNvSpPr txBox="1">
            <a:spLocks/>
          </p:cNvSpPr>
          <p:nvPr/>
        </p:nvSpPr>
        <p:spPr>
          <a:xfrm>
            <a:off x="953188" y="4745216"/>
            <a:ext cx="10285623" cy="12808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মহকুমার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পাটগাতি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ইউনি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টুঙ্গিপা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১৯২০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১৭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355391C-B348-4DF6-B061-374E1BA4E690}"/>
              </a:ext>
            </a:extLst>
          </p:cNvPr>
          <p:cNvSpPr txBox="1">
            <a:spLocks/>
          </p:cNvSpPr>
          <p:nvPr/>
        </p:nvSpPr>
        <p:spPr>
          <a:xfrm>
            <a:off x="2751313" y="4745216"/>
            <a:ext cx="7863908" cy="1475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লুৎফর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সায়েরা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বর্তমান প্রধানমন্ত্রী জননেত্রী শেখ হাসিনার পিতা।  </a:t>
            </a:r>
          </a:p>
          <a:p>
            <a:pPr>
              <a:lnSpc>
                <a:spcPct val="150000"/>
              </a:lnSpc>
            </a:pP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95003"/>
            <a:ext cx="12192000" cy="6762997"/>
          </a:xfrm>
          <a:prstGeom prst="frame">
            <a:avLst>
              <a:gd name="adj1" fmla="val 336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64" y="393114"/>
            <a:ext cx="1123542" cy="6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3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554</Words>
  <Application>Microsoft Office PowerPoint</Application>
  <PresentationFormat>Widescreen</PresentationFormat>
  <Paragraphs>98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AL-AMIN</dc:creator>
  <cp:lastModifiedBy>Computer</cp:lastModifiedBy>
  <cp:revision>74</cp:revision>
  <dcterms:created xsi:type="dcterms:W3CDTF">2020-09-14T10:33:27Z</dcterms:created>
  <dcterms:modified xsi:type="dcterms:W3CDTF">2020-10-03T14:18:46Z</dcterms:modified>
</cp:coreProperties>
</file>