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75" r:id="rId10"/>
    <p:sldId id="266" r:id="rId11"/>
    <p:sldId id="265" r:id="rId12"/>
    <p:sldId id="274" r:id="rId13"/>
    <p:sldId id="270" r:id="rId14"/>
    <p:sldId id="267" r:id="rId15"/>
    <p:sldId id="269" r:id="rId16"/>
    <p:sldId id="273" r:id="rId17"/>
    <p:sldId id="268" r:id="rId18"/>
    <p:sldId id="271" r:id="rId19"/>
    <p:sldId id="27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806D-D8AC-4033-979D-007A0D4765B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BBA49-28B6-4A5A-AD8E-26426FBE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5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68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8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8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5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0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18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21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3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মাইন্ড</a:t>
            </a:r>
            <a:r>
              <a:rPr lang="bn-IN" sz="3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ম্যাপের মাধ্যমে শিক্ষক ও শিক্ষার্থীরা কবি পরিচিতি বের করবেন।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88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7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6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8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07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 “কুলি-মজুর” আবৃত্তি করবেন ও শিক্ষার্থীরা মনোযোগ দিয়ে শুনবে।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6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8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3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1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0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83185-3572-4781-9861-86D5CFFFAF8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10911-D40C-442A-910C-21562FD9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2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bn.wikipedia.org/wiki/%E0%A6%97%E0%A7%8D%E0%A6%B0%E0%A6%BE%E0%A6%A8%E0%A6%BE%E0%A6%87%E0%A6%9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/index.php?title=%E0%A6%AC%E0%A7%8D%E0%A6%AF%E0%A6%BE%E0%A6%B8%E0%A6%B2%E0%A7%8D%E0%A6%9F&amp;action=edit&amp;redlink=1" TargetMode="External"/><Relationship Id="rId5" Type="http://schemas.openxmlformats.org/officeDocument/2006/relationships/hyperlink" Target="https://bn.wikipedia.org/wiki/%E0%A6%9C%E0%A7%80%E0%A6%AC%E0%A6%BE%E0%A6%B6%E0%A7%8D%E0%A6%AE" TargetMode="External"/><Relationship Id="rId4" Type="http://schemas.openxmlformats.org/officeDocument/2006/relationships/hyperlink" Target="https://bn.wikipedia.org/wiki/%E0%A6%AA%E0%A7%83%E0%A6%A5%E0%A6%BF%E0%A6%AC%E0%A7%8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073" y="471489"/>
            <a:ext cx="10737272" cy="1200329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</a:p>
        </p:txBody>
      </p:sp>
      <p:pic>
        <p:nvPicPr>
          <p:cNvPr id="3" name="Picture 2" descr="একটি ভূগোল ক্লাসে একটি পৃথিবী দেখত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46" y="1784716"/>
            <a:ext cx="8053677" cy="371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3146" y="5943601"/>
            <a:ext cx="5029200" cy="623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60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686" y="1659285"/>
            <a:ext cx="11560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সৃষ্টির প্রথমে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  <a:hlinkClick r:id="rId4" tooltip="পৃথিবী"/>
              </a:rPr>
              <a:t>পৃথিবী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জ্বলন্ত গ্যাসীয় অবস্থায় ছিল। ক্রমান্বয়ে তাপ বিকিরণ করে এবং উপরিভাগ শীতল ও কঠিন আকার ধারণ করে। এভাবে গলিত অবস্থা থেকে ঘনীভূত ও কঠিন হয়ে যে শিলা গঠিত হয় তাকে আগ্নেয় শিলা বলে।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পর্যায় সৃষ্টি হয়েছে বলে এ শিলাকে প্রাথমিক শিলা এবং এ শিলার কোনো স্তর বা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  <a:hlinkClick r:id="rId5" tooltip="জীবাশ্ম"/>
              </a:rPr>
              <a:t>জীবাশ্ম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বৈশিস্ট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–ক)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স্ফটিকাকার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অস্তরীভূত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ভগ্গুর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জীবাশ্ন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ঙ)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উওপ্ত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6" tooltip="ব্যাসল্ট (পাতার অস্তিত্ব নেই)"/>
              </a:rPr>
              <a:t>ব্যাসল্ট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7" tooltip="গ্রানাইট"/>
              </a:rPr>
              <a:t>গ্রানাইট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92331" y="444921"/>
            <a:ext cx="10236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u="sng" dirty="0">
                <a:latin typeface="NikoshBAN" pitchFamily="2" charset="0"/>
                <a:cs typeface="NikoshBAN" pitchFamily="2" charset="0"/>
              </a:rPr>
              <a:t>আগ্নেয় শিলা</a:t>
            </a:r>
          </a:p>
        </p:txBody>
      </p:sp>
    </p:spTree>
    <p:extLst>
      <p:ext uri="{BB962C8B-B14F-4D97-AF65-F5344CB8AC3E}">
        <p14:creationId xmlns:p14="http://schemas.microsoft.com/office/powerpoint/2010/main" val="26575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131" y="1293224"/>
            <a:ext cx="116651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গঠন অনুসারে আগ্নেয় শিলা দুই প্রকার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বহিঃজ আগ্নেয় শিলা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বহিঃজ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আগ্নেয় শিলাঃ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ূপৃস্ঠের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উওপ্ত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ম্যাগমা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অগ্ন্যুৎপাত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বহিঃজ আগ্নেয়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হয়।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সুক্ষ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গাঢ়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ব্যাসল্ট,রায়োলাইট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অ্যান্ডিসাইট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অন্তঃজ আগ্নেয় শিলা                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অন্তঃজ আগ্নেয় শিলাঃ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উওপ্ত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ম্যাগমা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পৃস্ঠের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ভূগর্ভে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বাধলে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অন্তঃজ আগ্নেয় শিলা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স্থুল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–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গ্র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নাইট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গ্যাব্রো,ল্যাকোলিথ,ব্যাথোলিথ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ডাইক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সিল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শিলার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60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1463040"/>
            <a:ext cx="7942217" cy="41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949" y="391886"/>
            <a:ext cx="3840480" cy="1188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949" y="3161211"/>
            <a:ext cx="8856617" cy="15152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995" y="2281759"/>
            <a:ext cx="115867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বৃস্টি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তুষার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বিচুর্নী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ধুলায়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জলস্রোত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হিমবাহ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নিন্মভূমি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সাগরগর্ভে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উওাপে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শিলাস্তরের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বেধে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ভূপৃস্ঠের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মোট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" y="510237"/>
            <a:ext cx="7201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পাললিক শিলা </a:t>
            </a:r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3926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383" y="1196383"/>
            <a:ext cx="116390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স্তরীভূত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কেওলিন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তৈলকে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জীবজন্তুর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দেহাবশেষ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জীবাশ্ন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383" y="365386"/>
            <a:ext cx="3005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পাললিক শিলা </a:t>
            </a:r>
            <a:endParaRPr lang="en-US" sz="48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57" y="780884"/>
            <a:ext cx="5885251" cy="33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383" y="2536095"/>
            <a:ext cx="11338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পাললিক শিলা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স্তরীভূত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জীবাশ্ন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  <a:p>
            <a:pPr algn="just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87383" y="711091"/>
            <a:ext cx="114691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পাললিক </a:t>
            </a:r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 -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10927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" y="1898695"/>
            <a:ext cx="11521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চাপ,উওাপ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রাসয়নিক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আন্দোলন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অগ্নুৎপাত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ভূগর্ভস্থ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বেলেপাথর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কোয়ার্টজাইট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গ্রানাইট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গ্রাফাইটে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স্ফটিকযুক্ত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জীবাশ্ন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খেলানো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" y="444921"/>
            <a:ext cx="3187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শিলা </a:t>
            </a:r>
            <a:endParaRPr lang="en-US" sz="4800" u="sng" dirty="0"/>
          </a:p>
        </p:txBody>
      </p:sp>
    </p:spTree>
    <p:extLst>
      <p:ext uri="{BB962C8B-B14F-4D97-AF65-F5344CB8AC3E}">
        <p14:creationId xmlns:p14="http://schemas.microsoft.com/office/powerpoint/2010/main" val="13324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006" y="91440"/>
            <a:ext cx="3853543" cy="14238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446" y="1515291"/>
            <a:ext cx="11351623" cy="4663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কেওলিন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কাদাপাথর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বেলেপাথরের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গ্রানাইট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কোয়ার্টজাইট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আ্যান্ডিসাইট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মার্টিন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দ্বীপটির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রাসয়নিক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iii)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খ)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     গ) ii ও iii    ঘ)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ও iii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60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008" y="470263"/>
            <a:ext cx="5277394" cy="875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008" y="1815737"/>
            <a:ext cx="11834946" cy="2573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22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63291" y="290163"/>
            <a:ext cx="4419600" cy="87145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user\Desktop\shobnom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82" y="538257"/>
            <a:ext cx="2123704" cy="24513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509" y="538257"/>
            <a:ext cx="2003952" cy="229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54182" y="3661918"/>
            <a:ext cx="424412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শবনম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মোস্তারী</a:t>
            </a:r>
            <a:endParaRPr lang="en-US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alt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রোড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fontAlgn="t"/>
            <a:r>
              <a:rPr lang="en-US" alt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  ০১৭১৮৫৬০৪০১ </a:t>
            </a:r>
          </a:p>
          <a:p>
            <a:pPr fontAlgn="t"/>
            <a:r>
              <a:rPr lang="en-US" alt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E-Mail – shobnoma৩৯১@gmail.com	</a:t>
            </a:r>
            <a:endParaRPr lang="en-US" alt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4102" y="4389120"/>
            <a:ext cx="3553097" cy="1561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ভূগোল ও পরিবেশ</a:t>
            </a:r>
          </a:p>
          <a:p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নবম-দশম</a:t>
            </a:r>
          </a:p>
          <a:p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চতুর্থ অধ্যায়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অভ্যন্তরীণ ও বাহ্যিক গঠন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1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4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5189" y="3931921"/>
            <a:ext cx="6518366" cy="2207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9" y="1724297"/>
            <a:ext cx="6518366" cy="27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600" y="4965700"/>
            <a:ext cx="6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446" y="389952"/>
            <a:ext cx="11599817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5189" y="5353855"/>
            <a:ext cx="875253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তে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ী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দেখানো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হ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লো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3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3" y="1959428"/>
            <a:ext cx="4911634" cy="3061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78" y="1931502"/>
            <a:ext cx="5268685" cy="31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8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382" y="318982"/>
            <a:ext cx="94727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/>
          </a:p>
        </p:txBody>
      </p:sp>
      <p:sp>
        <p:nvSpPr>
          <p:cNvPr id="9" name="Rectangle 8"/>
          <p:cNvSpPr/>
          <p:nvPr/>
        </p:nvSpPr>
        <p:spPr>
          <a:xfrm>
            <a:off x="680478" y="5420059"/>
            <a:ext cx="11730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ও শিলা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1463777"/>
            <a:ext cx="4911635" cy="3552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3255" r="5968"/>
          <a:stretch/>
        </p:blipFill>
        <p:spPr>
          <a:xfrm>
            <a:off x="7119258" y="1365964"/>
            <a:ext cx="4846320" cy="36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1158877" y="495570"/>
            <a:ext cx="4625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6AC2A-6FCB-4D14-AFBA-7820A131F422}"/>
              </a:ext>
            </a:extLst>
          </p:cNvPr>
          <p:cNvSpPr txBox="1"/>
          <p:nvPr/>
        </p:nvSpPr>
        <p:spPr>
          <a:xfrm>
            <a:off x="509452" y="1905001"/>
            <a:ext cx="68599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spc="14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824" y="1465514"/>
            <a:ext cx="10836745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194" y="1801147"/>
            <a:ext cx="117173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1" dirty="0">
                <a:latin typeface="NikoshBAN" pitchFamily="2"/>
                <a:cs typeface="NikoshBAN" pitchFamily="2"/>
              </a:rPr>
              <a:t>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600" b="1" dirty="0">
              <a:latin typeface="NikoshBAN" pitchFamily="2"/>
              <a:cs typeface="NikoshBAN" pitchFamily="2"/>
            </a:endParaRPr>
          </a:p>
          <a:p>
            <a:endParaRPr lang="en-US" sz="36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824" y="3312380"/>
            <a:ext cx="8752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শিলার </a:t>
            </a:r>
            <a:r>
              <a:rPr lang="bn-BD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  বলতে পারবে ;</a:t>
            </a:r>
          </a:p>
          <a:p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শিলার </a:t>
            </a:r>
            <a:r>
              <a:rPr lang="bn-BD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 বিভাগ করতে পারবে ;</a:t>
            </a:r>
          </a:p>
          <a:p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শিলার বর্নণা 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572" y="381196"/>
            <a:ext cx="11573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137" y="3122023"/>
            <a:ext cx="4833257" cy="3226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6377" y="3255381"/>
            <a:ext cx="4963886" cy="3093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137" y="3150878"/>
            <a:ext cx="49246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খনিজ</a:t>
            </a:r>
            <a:endParaRPr lang="en-US" sz="40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১।খনিজ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সমসও্ব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অজৈব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স্ফটিকাকার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৩।খনিজ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নিদিস্ট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রাসয়নিক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৪।খনিজ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নিয়ন্তিত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/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7027817" y="3335544"/>
            <a:ext cx="466343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১।শিলা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অসমসও্ব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২।শিলা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স্ফটিকাকার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৩।শিলার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রাসয়নিক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৪।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নিয়ন্তিত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87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 dirty="0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586" y="1533098"/>
            <a:ext cx="116368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3600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u="sng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3600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:-</a:t>
            </a:r>
          </a:p>
          <a:p>
            <a:endParaRPr lang="en-US" sz="3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ভূত্বক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তও্ব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বিদগনের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ততোধিক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সংমিশ্রনে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শিলার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ভূত্বক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কোমল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উদাহরনস্বরুপ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নুড়ি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গ্রানাইট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কাদা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80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125" y="1807607"/>
            <a:ext cx="113777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প্রনালী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অনুসারে শিলাকে তিন ভাগে ভাগ করা যায়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আগ্নেয় শিলা</a:t>
            </a:r>
          </a:p>
          <a:p>
            <a:pPr>
              <a:buNone/>
            </a:pPr>
            <a:r>
              <a:rPr lang="bn-BD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২। পাললিক শিলা</a:t>
            </a:r>
          </a:p>
          <a:p>
            <a:pPr>
              <a:buNone/>
            </a:pPr>
            <a:r>
              <a:rPr lang="bn-BD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৩। রুপান্ততি শিলা</a:t>
            </a:r>
            <a:endParaRPr lang="en-US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41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511" tIns="47755" rIns="95511" bIns="4775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499293">
              <a:defRPr/>
            </a:pPr>
            <a:endParaRPr lang="en-US">
              <a:solidFill>
                <a:schemeClr val="tx1"/>
              </a:solidFill>
              <a:sym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194" y="300446"/>
            <a:ext cx="4715691" cy="992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194" y="2813259"/>
            <a:ext cx="42562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34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1173</Words>
  <Application>Microsoft Office PowerPoint</Application>
  <PresentationFormat>Widescreen</PresentationFormat>
  <Paragraphs>135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131</cp:revision>
  <dcterms:created xsi:type="dcterms:W3CDTF">2020-09-01T17:08:46Z</dcterms:created>
  <dcterms:modified xsi:type="dcterms:W3CDTF">2020-09-24T13:44:36Z</dcterms:modified>
</cp:coreProperties>
</file>