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E7FA7-B29F-4AE2-9CF7-C974C9EE2244}" type="datetimeFigureOut">
              <a:rPr lang="en-US" smtClean="0"/>
              <a:t>10/2/2020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0D5E7-4801-48CF-8287-2E3C3D748A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69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আলোচনার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মধ্য দিয়ে পাঠ ঘষোণা করব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D5E7-4801-48CF-8287-2E3C3D748A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1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দলে ভাগ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করে কাজ দেবো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D5E7-4801-48CF-8287-2E3C3D748A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37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baseline="0" dirty="0" smtClean="0">
                <a:latin typeface="NikoshBAN" pitchFamily="2" charset="0"/>
                <a:cs typeface="NikoshBAN" pitchFamily="2" charset="0"/>
              </a:rPr>
              <a:t> একক কাজ করবে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0D5E7-4801-48CF-8287-2E3C3D748A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3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tm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09035" y="677157"/>
            <a:ext cx="3200400" cy="51462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পাঠে সবাইকে স্বাগতম </a:t>
            </a:r>
            <a:endParaRPr lang="en-US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7" y="685800"/>
            <a:ext cx="5715000" cy="5146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02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762000"/>
            <a:ext cx="44450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   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514600"/>
            <a:ext cx="79248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৫২৬ কে ২১৩ দ্বারা গুণ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 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3733800"/>
            <a:ext cx="79248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৪২৬৫ কে ৪৩২ দ্বারা গুণ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527" y="4876800"/>
            <a:ext cx="79248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৮৭৬৫ কে ৩২১ দ্বারা </a:t>
            </a:r>
            <a:r>
              <a:rPr lang="bn-IN" sz="44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 </a:t>
            </a:r>
            <a:r>
              <a:rPr lang="bn-IN" sz="44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করবে 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8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9678" y="5098473"/>
            <a:ext cx="4905278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678" y="123922"/>
            <a:ext cx="4905278" cy="490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34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381000"/>
            <a:ext cx="7239000" cy="56734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সোহেল রানা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বীর সলিল সরকারি প্রাথমিক বিদ্যালয় 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নাগরপুর, টাঙ্গাইল । </a:t>
            </a:r>
          </a:p>
        </p:txBody>
      </p:sp>
    </p:spTree>
    <p:extLst>
      <p:ext uri="{BB962C8B-B14F-4D97-AF65-F5344CB8AC3E}">
        <p14:creationId xmlns:p14="http://schemas.microsoft.com/office/powerpoint/2010/main" val="46654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2450" y="1981200"/>
            <a:ext cx="1295400" cy="1219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ultiply 2"/>
          <p:cNvSpPr/>
          <p:nvPr/>
        </p:nvSpPr>
        <p:spPr>
          <a:xfrm>
            <a:off x="1933864" y="1676400"/>
            <a:ext cx="1524000" cy="1828800"/>
          </a:xfrm>
          <a:prstGeom prst="mathMultiply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3638550" y="1981200"/>
            <a:ext cx="1219200" cy="1219200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qual 4"/>
          <p:cNvSpPr/>
          <p:nvPr/>
        </p:nvSpPr>
        <p:spPr>
          <a:xfrm>
            <a:off x="4953000" y="2133600"/>
            <a:ext cx="1371600" cy="914400"/>
          </a:xfrm>
          <a:prstGeom prst="mathEqua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737927" y="1828800"/>
            <a:ext cx="1447800" cy="1524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47700" y="3733800"/>
            <a:ext cx="1104900" cy="609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গুণ্য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695700" y="3733800"/>
            <a:ext cx="1104900" cy="609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গুণক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737927" y="3733800"/>
            <a:ext cx="1371600" cy="6096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গুণফল  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6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57200"/>
            <a:ext cx="5486400" cy="510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৫ম </a:t>
            </a:r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 </a:t>
            </a:r>
          </a:p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গণিত </a:t>
            </a:r>
          </a:p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অধ্যায়ঃ ১ </a:t>
            </a:r>
          </a:p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পাঠ্যাংশঃ গুণ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1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1800" y="838200"/>
            <a:ext cx="59436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শিখণফল 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98" y="3320473"/>
            <a:ext cx="8458204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77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9700" y="846281"/>
            <a:ext cx="7266674" cy="838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চিত্রগুলো লক্ষ্য কর  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796617"/>
            <a:ext cx="726453" cy="613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915951" y="2637931"/>
            <a:ext cx="854651" cy="920999"/>
          </a:xfrm>
          <a:prstGeom prst="mathMultiply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1730804" y="2739019"/>
            <a:ext cx="683720" cy="613999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qual 5"/>
          <p:cNvSpPr/>
          <p:nvPr/>
        </p:nvSpPr>
        <p:spPr>
          <a:xfrm>
            <a:off x="2414524" y="2860706"/>
            <a:ext cx="769186" cy="485819"/>
          </a:xfrm>
          <a:prstGeom prst="mathEqua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83710" y="2746793"/>
            <a:ext cx="811918" cy="7674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4267200" y="2682635"/>
            <a:ext cx="4452201" cy="796894"/>
            <a:chOff x="4267200" y="2682635"/>
            <a:chExt cx="4452201" cy="796894"/>
          </a:xfrm>
        </p:grpSpPr>
        <p:sp>
          <p:nvSpPr>
            <p:cNvPr id="13" name="Rectangle 12"/>
            <p:cNvSpPr/>
            <p:nvPr/>
          </p:nvSpPr>
          <p:spPr>
            <a:xfrm>
              <a:off x="4267200" y="2772199"/>
              <a:ext cx="9144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গুণ্য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91200" y="2772198"/>
              <a:ext cx="9906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গুণক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347801" y="2798419"/>
              <a:ext cx="13716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গুণফল 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16" name="Multiply 15"/>
            <p:cNvSpPr/>
            <p:nvPr/>
          </p:nvSpPr>
          <p:spPr>
            <a:xfrm>
              <a:off x="5181600" y="2682635"/>
              <a:ext cx="457200" cy="796894"/>
            </a:xfrm>
            <a:prstGeom prst="mathMultiply">
              <a:avLst/>
            </a:prstGeom>
            <a:solidFill>
              <a:schemeClr val="accent1"/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Equal 16"/>
            <p:cNvSpPr/>
            <p:nvPr/>
          </p:nvSpPr>
          <p:spPr>
            <a:xfrm>
              <a:off x="6819115" y="2889670"/>
              <a:ext cx="514546" cy="364598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9" name="Oval 18"/>
          <p:cNvSpPr/>
          <p:nvPr/>
        </p:nvSpPr>
        <p:spPr>
          <a:xfrm>
            <a:off x="84469" y="3886200"/>
            <a:ext cx="811918" cy="7674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ivision 19"/>
          <p:cNvSpPr/>
          <p:nvPr/>
        </p:nvSpPr>
        <p:spPr>
          <a:xfrm>
            <a:off x="964318" y="4902330"/>
            <a:ext cx="853464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785485" y="3962949"/>
            <a:ext cx="726453" cy="613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qual 21"/>
          <p:cNvSpPr/>
          <p:nvPr/>
        </p:nvSpPr>
        <p:spPr>
          <a:xfrm>
            <a:off x="2511938" y="3996793"/>
            <a:ext cx="769186" cy="485819"/>
          </a:xfrm>
          <a:prstGeom prst="mathEqua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Isosceles Triangle 22"/>
          <p:cNvSpPr/>
          <p:nvPr/>
        </p:nvSpPr>
        <p:spPr>
          <a:xfrm>
            <a:off x="3327019" y="3874515"/>
            <a:ext cx="683720" cy="613999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4081339" y="3900657"/>
            <a:ext cx="4597344" cy="678090"/>
            <a:chOff x="4040930" y="4010172"/>
            <a:chExt cx="4597344" cy="678090"/>
          </a:xfrm>
        </p:grpSpPr>
        <p:sp>
          <p:nvSpPr>
            <p:cNvPr id="30" name="Rectangle 29"/>
            <p:cNvSpPr/>
            <p:nvPr/>
          </p:nvSpPr>
          <p:spPr>
            <a:xfrm>
              <a:off x="4040930" y="4074263"/>
              <a:ext cx="13716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গুণফল 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233337" y="4010172"/>
              <a:ext cx="9144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গুণ্য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47674" y="4052951"/>
              <a:ext cx="9906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গুণক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31" name="Division 30"/>
            <p:cNvSpPr/>
            <p:nvPr/>
          </p:nvSpPr>
          <p:spPr>
            <a:xfrm>
              <a:off x="5449321" y="4039232"/>
              <a:ext cx="729343" cy="639498"/>
            </a:xfrm>
            <a:prstGeom prst="mathDivid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Equal 44"/>
            <p:cNvSpPr/>
            <p:nvPr/>
          </p:nvSpPr>
          <p:spPr>
            <a:xfrm>
              <a:off x="7147737" y="4176682"/>
              <a:ext cx="514546" cy="364598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104430" y="4921562"/>
            <a:ext cx="4492113" cy="690114"/>
            <a:chOff x="4104430" y="5117975"/>
            <a:chExt cx="4492113" cy="690114"/>
          </a:xfrm>
        </p:grpSpPr>
        <p:sp>
          <p:nvSpPr>
            <p:cNvPr id="33" name="Equal 32"/>
            <p:cNvSpPr/>
            <p:nvPr/>
          </p:nvSpPr>
          <p:spPr>
            <a:xfrm>
              <a:off x="7167597" y="5255424"/>
              <a:ext cx="514546" cy="364598"/>
            </a:xfrm>
            <a:prstGeom prst="math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104430" y="5194090"/>
              <a:ext cx="13716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গুণফল 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43" name="Division 42"/>
            <p:cNvSpPr/>
            <p:nvPr/>
          </p:nvSpPr>
          <p:spPr>
            <a:xfrm>
              <a:off x="5465032" y="5117975"/>
              <a:ext cx="729343" cy="639498"/>
            </a:xfrm>
            <a:prstGeom prst="mathDivid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228017" y="5130724"/>
              <a:ext cx="9906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গুণক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682143" y="5143474"/>
              <a:ext cx="914400" cy="61399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গুণ্য</a:t>
              </a:r>
              <a:r>
                <a:rPr lang="bn-IN" dirty="0" smtClean="0"/>
                <a:t> </a:t>
              </a:r>
              <a:endParaRPr lang="en-US" dirty="0"/>
            </a:p>
          </p:txBody>
        </p:sp>
      </p:grpSp>
      <p:sp>
        <p:nvSpPr>
          <p:cNvPr id="37" name="Oval 36"/>
          <p:cNvSpPr/>
          <p:nvPr/>
        </p:nvSpPr>
        <p:spPr>
          <a:xfrm>
            <a:off x="152400" y="5040590"/>
            <a:ext cx="811918" cy="76749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Division 37"/>
          <p:cNvSpPr/>
          <p:nvPr/>
        </p:nvSpPr>
        <p:spPr>
          <a:xfrm>
            <a:off x="877340" y="3834808"/>
            <a:ext cx="853464" cy="914400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1776396" y="5016236"/>
            <a:ext cx="683720" cy="613999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Equal 39"/>
          <p:cNvSpPr/>
          <p:nvPr/>
        </p:nvSpPr>
        <p:spPr>
          <a:xfrm>
            <a:off x="2460116" y="5116620"/>
            <a:ext cx="769186" cy="485819"/>
          </a:xfrm>
          <a:prstGeom prst="mathEqual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231815" y="5052529"/>
            <a:ext cx="726453" cy="613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2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1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1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1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17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5800" y="381000"/>
            <a:ext cx="79248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এখন আমরা ৭৩৪ কে ২৫৬ দ্বারা গুণ করবো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916545"/>
            <a:ext cx="2096601" cy="2590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262"/>
          <a:stretch/>
        </p:blipFill>
        <p:spPr>
          <a:xfrm>
            <a:off x="2362200" y="2373745"/>
            <a:ext cx="219594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34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381000"/>
            <a:ext cx="7924800" cy="914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এবার আমরা ৮৫৩৬ কে ৯৭২ দ্বারা গুণ করবো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752600"/>
            <a:ext cx="2821654" cy="32004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577"/>
          <a:stretch/>
        </p:blipFill>
        <p:spPr>
          <a:xfrm>
            <a:off x="2519217" y="2514600"/>
            <a:ext cx="2796309" cy="2004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481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3150" y="762000"/>
            <a:ext cx="415925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  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219200" y="2971800"/>
            <a:ext cx="3011055" cy="914400"/>
            <a:chOff x="1219200" y="2971800"/>
            <a:chExt cx="3011055" cy="914400"/>
          </a:xfrm>
        </p:grpSpPr>
        <p:sp>
          <p:nvSpPr>
            <p:cNvPr id="3" name="Rectangle 2"/>
            <p:cNvSpPr/>
            <p:nvPr/>
          </p:nvSpPr>
          <p:spPr>
            <a:xfrm>
              <a:off x="1219200" y="2971800"/>
              <a:ext cx="1905000" cy="9144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গুণফল</a:t>
              </a:r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4" name="Equal 3"/>
            <p:cNvSpPr/>
            <p:nvPr/>
          </p:nvSpPr>
          <p:spPr>
            <a:xfrm>
              <a:off x="3315855" y="3048000"/>
              <a:ext cx="914400" cy="762000"/>
            </a:xfrm>
            <a:prstGeom prst="mathEqual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599045" y="4038600"/>
            <a:ext cx="2633519" cy="762000"/>
            <a:chOff x="1599045" y="4038600"/>
            <a:chExt cx="2633519" cy="762000"/>
          </a:xfrm>
        </p:grpSpPr>
        <p:sp>
          <p:nvSpPr>
            <p:cNvPr id="5" name="Rectangle 4"/>
            <p:cNvSpPr/>
            <p:nvPr/>
          </p:nvSpPr>
          <p:spPr>
            <a:xfrm>
              <a:off x="1599045" y="4038600"/>
              <a:ext cx="1562100" cy="76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গুণ্য </a:t>
              </a:r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6" name="Equal 5"/>
            <p:cNvSpPr/>
            <p:nvPr/>
          </p:nvSpPr>
          <p:spPr>
            <a:xfrm>
              <a:off x="3318164" y="4038600"/>
              <a:ext cx="914400" cy="762000"/>
            </a:xfrm>
            <a:prstGeom prst="mathEqual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562100" y="5067300"/>
            <a:ext cx="2717800" cy="800100"/>
            <a:chOff x="1562100" y="5067300"/>
            <a:chExt cx="2717800" cy="800100"/>
          </a:xfrm>
        </p:grpSpPr>
        <p:sp>
          <p:nvSpPr>
            <p:cNvPr id="7" name="Rectangle 6"/>
            <p:cNvSpPr/>
            <p:nvPr/>
          </p:nvSpPr>
          <p:spPr>
            <a:xfrm>
              <a:off x="1562100" y="5105400"/>
              <a:ext cx="1562100" cy="762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গুণক </a:t>
              </a:r>
              <a:r>
                <a:rPr lang="bn-IN" sz="40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8" name="Equal 7"/>
            <p:cNvSpPr/>
            <p:nvPr/>
          </p:nvSpPr>
          <p:spPr>
            <a:xfrm>
              <a:off x="3318164" y="5067300"/>
              <a:ext cx="961736" cy="800100"/>
            </a:xfrm>
            <a:prstGeom prst="mathEqual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4483100" y="3048000"/>
            <a:ext cx="4038600" cy="838200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54236" y="4038600"/>
            <a:ext cx="4067464" cy="815109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236" y="5025736"/>
            <a:ext cx="4067464" cy="86821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4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106</Words>
  <Application>Microsoft Office PowerPoint</Application>
  <PresentationFormat>On-screen Show (4:3)</PresentationFormat>
  <Paragraphs>40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Perfect</dc:creator>
  <cp:lastModifiedBy>Perfect</cp:lastModifiedBy>
  <cp:revision>43</cp:revision>
  <dcterms:created xsi:type="dcterms:W3CDTF">2006-08-16T00:00:00Z</dcterms:created>
  <dcterms:modified xsi:type="dcterms:W3CDTF">2020-10-02T12:36:28Z</dcterms:modified>
</cp:coreProperties>
</file>