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1795125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94660"/>
  </p:normalViewPr>
  <p:slideViewPr>
    <p:cSldViewPr>
      <p:cViewPr>
        <p:scale>
          <a:sx n="75" d="100"/>
          <a:sy n="75" d="100"/>
        </p:scale>
        <p:origin x="-924" y="-48"/>
      </p:cViewPr>
      <p:guideLst>
        <p:guide orient="horz" pos="2592"/>
        <p:guide pos="37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635" y="2556511"/>
            <a:ext cx="10025856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9269" y="4663440"/>
            <a:ext cx="8256588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2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51466" y="329566"/>
            <a:ext cx="2653903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9756" y="329566"/>
            <a:ext cx="7765124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733" y="5288281"/>
            <a:ext cx="10025856" cy="16344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733" y="3488056"/>
            <a:ext cx="10025856" cy="180022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2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757" y="1920240"/>
            <a:ext cx="5209513" cy="543115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5855" y="1920240"/>
            <a:ext cx="5209513" cy="543115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0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756" y="1842136"/>
            <a:ext cx="5211562" cy="7677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756" y="2609850"/>
            <a:ext cx="5211562" cy="474154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1762" y="1842136"/>
            <a:ext cx="5213609" cy="7677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1762" y="2609850"/>
            <a:ext cx="5213609" cy="474154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5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58" y="327660"/>
            <a:ext cx="3880514" cy="13944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567" y="327660"/>
            <a:ext cx="6593803" cy="7023736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758" y="1722120"/>
            <a:ext cx="3880514" cy="5629276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6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927" y="5760720"/>
            <a:ext cx="7077075" cy="68008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11927" y="735330"/>
            <a:ext cx="7077075" cy="493776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1927" y="6440806"/>
            <a:ext cx="7077075" cy="965834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9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9756" y="329566"/>
            <a:ext cx="10615613" cy="13716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756" y="1920240"/>
            <a:ext cx="10615613" cy="5431156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9756" y="7627621"/>
            <a:ext cx="2752196" cy="438150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66C1-9CC1-48FD-A1AB-AED4FA38F910}" type="datetimeFigureOut">
              <a:rPr lang="en-US" smtClean="0"/>
              <a:t>07-Oct-20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0001" y="7627621"/>
            <a:ext cx="3735123" cy="438150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3173" y="7627621"/>
            <a:ext cx="2752196" cy="438150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D506A-94B3-4242-8AF9-761B7969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5612" y="876460"/>
            <a:ext cx="8667750" cy="9523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মিাল্টিমিডিয়া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762" y="3810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61" y="1981200"/>
            <a:ext cx="8686801" cy="5410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2973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763" y="4572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362" y="2243050"/>
            <a:ext cx="4876800" cy="38862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762" y="2286000"/>
            <a:ext cx="4953000" cy="38862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868362" y="6542782"/>
            <a:ext cx="10058400" cy="107721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৩রা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একযোগে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আকাশপথে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তীব্রভাবে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0562" y="1057870"/>
            <a:ext cx="54102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আরোও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763" y="4572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22" y="1752600"/>
            <a:ext cx="5247640" cy="39624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162" y="1752600"/>
            <a:ext cx="5181600" cy="3962399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563562" y="5943600"/>
            <a:ext cx="10744200" cy="156966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১৬ই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যৌথবাহিনীর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লেফটেন্যান্ট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জগজিত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অরোরা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লেফটেন্যান্ট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নিয়াজি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আত্নসমর্পণ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4762" y="676870"/>
            <a:ext cx="76962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763" y="4572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21162" y="762000"/>
            <a:ext cx="3124199" cy="9153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3529" tIns="41764" rIns="83529" bIns="41764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8362" y="1752600"/>
            <a:ext cx="9906000" cy="5037892"/>
            <a:chOff x="868362" y="1752600"/>
            <a:chExt cx="9906000" cy="5037892"/>
          </a:xfrm>
        </p:grpSpPr>
        <p:sp>
          <p:nvSpPr>
            <p:cNvPr id="3" name="TextBox 2"/>
            <p:cNvSpPr txBox="1"/>
            <p:nvPr/>
          </p:nvSpPr>
          <p:spPr>
            <a:xfrm>
              <a:off x="868362" y="1966389"/>
              <a:ext cx="9906000" cy="482410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83529" tIns="41764" rIns="83529" bIns="41764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ভারতকে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আক্রমণ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কারণ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ছিল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  <a:p>
              <a:pPr algn="ctr"/>
              <a:endPara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আক্রমণ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endPara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পাকিস্তানি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বাহিনী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যৌথবাহিনীর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  <a:p>
              <a:pPr>
                <a:lnSpc>
                  <a:spcPct val="150000"/>
                </a:lnSpc>
              </a:pPr>
              <a:r>
                <a: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চুক্তি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স্বাক্ষরিত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944562" y="1752600"/>
              <a:ext cx="838200" cy="76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944562" y="3048000"/>
              <a:ext cx="838200" cy="76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944562" y="4724400"/>
              <a:ext cx="838200" cy="76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89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762" y="3810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" r="1335" b="22433"/>
          <a:stretch/>
        </p:blipFill>
        <p:spPr bwMode="auto">
          <a:xfrm>
            <a:off x="1325562" y="1726152"/>
            <a:ext cx="9372600" cy="589384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562" y="685800"/>
            <a:ext cx="10668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১৬ই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592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762" y="3810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16362" y="457200"/>
            <a:ext cx="30480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962" y="6629400"/>
            <a:ext cx="10134600" cy="1077218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1972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৮ 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মুক্তিলাভ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1972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10 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762" y="1676400"/>
            <a:ext cx="8001000" cy="4800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459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762" y="3048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11362" y="511314"/>
            <a:ext cx="72390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intel\Desktop\POOO-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1371600"/>
            <a:ext cx="5219218" cy="6172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ntel\Desktop\PO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2" y="1371600"/>
            <a:ext cx="4648200" cy="6172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762" y="5334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06962" y="1066800"/>
            <a:ext cx="1905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2162" y="2895600"/>
            <a:ext cx="10371020" cy="3048000"/>
            <a:chOff x="944562" y="2465883"/>
            <a:chExt cx="9906000" cy="5998239"/>
          </a:xfrm>
        </p:grpSpPr>
        <p:sp>
          <p:nvSpPr>
            <p:cNvPr id="5" name="TextBox 4"/>
            <p:cNvSpPr txBox="1"/>
            <p:nvPr/>
          </p:nvSpPr>
          <p:spPr>
            <a:xfrm>
              <a:off x="944562" y="2465883"/>
              <a:ext cx="9906000" cy="599823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83529" tIns="41764" rIns="83529" bIns="41764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কারাগার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  <a:p>
              <a:pPr algn="ctr"/>
              <a:endPara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স্বদেশ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প্রত্যাবর্তন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endPara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1017345" y="2669677"/>
              <a:ext cx="838200" cy="159567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1090129" y="6364738"/>
              <a:ext cx="838200" cy="16495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22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762" y="3810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97362" y="609600"/>
            <a:ext cx="2971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962" y="6466582"/>
            <a:ext cx="10317162" cy="107721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আত্নসমর্পণ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তাৎপর্যপূর্ণ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2762" y="1676400"/>
            <a:ext cx="7543800" cy="452704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748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62" y="3810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62" y="1066800"/>
            <a:ext cx="9829800" cy="66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562" y="533400"/>
            <a:ext cx="8410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ধন্যবাদ। 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763" y="4572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5956" y="2590800"/>
            <a:ext cx="5155406" cy="4724400"/>
            <a:chOff x="589756" y="2362200"/>
            <a:chExt cx="5155406" cy="4724400"/>
          </a:xfrm>
        </p:grpSpPr>
        <p:sp>
          <p:nvSpPr>
            <p:cNvPr id="2" name="Rectangle 1"/>
            <p:cNvSpPr/>
            <p:nvPr/>
          </p:nvSpPr>
          <p:spPr>
            <a:xfrm>
              <a:off x="589756" y="2362200"/>
              <a:ext cx="5155406" cy="4724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spcCol="0"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7685" y="3137159"/>
              <a:ext cx="4785077" cy="375310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120170" tIns="60085" rIns="120170" bIns="60085" rtlCol="0">
              <a:spAutoFit/>
            </a:bodyPr>
            <a:lstStyle/>
            <a:p>
              <a:pPr algn="ctr"/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ইয়াদ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আলী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শিবালয়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কেন্দ্রীয়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শিবালয়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মানিকগঞ্জ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: ০১৭১৪-৮৩৬৬৫৩</a:t>
              </a:r>
            </a:p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E-mail :eyadaliatk@gmail.com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8362" y="990600"/>
            <a:ext cx="2490082" cy="9523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3183" y="2590800"/>
            <a:ext cx="5012179" cy="4724400"/>
            <a:chOff x="6066983" y="2362200"/>
            <a:chExt cx="5012179" cy="4724400"/>
          </a:xfrm>
        </p:grpSpPr>
        <p:sp>
          <p:nvSpPr>
            <p:cNvPr id="8" name="Rectangle 7"/>
            <p:cNvSpPr/>
            <p:nvPr/>
          </p:nvSpPr>
          <p:spPr>
            <a:xfrm>
              <a:off x="6066983" y="2362200"/>
              <a:ext cx="5012179" cy="4724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spcCol="0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45212" y="3124200"/>
              <a:ext cx="4870450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lvl="0"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বিশ্বপরিচয়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শিরোনামঃ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মুক্তিযুদ্ধ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পাকিস্তানি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বাহিনীর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আত্মসমর্পণ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বিজয়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সময়:৪0 মিনিট,তারিখ:০২/১০/২০২০</a:t>
              </a:r>
              <a:endParaRPr lang="en-US" sz="3200" dirty="0"/>
            </a:p>
          </p:txBody>
        </p:sp>
      </p:grpSp>
      <p:pic>
        <p:nvPicPr>
          <p:cNvPr id="1026" name="Picture 2" descr="C:\Users\intel\Desktop\48200259_1915900535194904_342178567862563635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666750"/>
            <a:ext cx="1523999" cy="17934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763" y="4572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323" y="1447800"/>
            <a:ext cx="5176911" cy="2895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562" y="1447800"/>
            <a:ext cx="5105400" cy="2895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962" y="4732020"/>
            <a:ext cx="5257800" cy="304038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62" y="4728210"/>
            <a:ext cx="5105400" cy="296799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468562" y="609600"/>
            <a:ext cx="651800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763" y="4572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30362" y="1447800"/>
            <a:ext cx="8547085" cy="1207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3529" tIns="41764" rIns="83529" bIns="41764" rtlCol="0">
            <a:spAutoFit/>
          </a:bodyPr>
          <a:lstStyle/>
          <a:p>
            <a:pPr algn="ctr"/>
            <a:r>
              <a:rPr lang="en-US" sz="7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7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7300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021258"/>
              </p:ext>
            </p:extLst>
          </p:nvPr>
        </p:nvGraphicFramePr>
        <p:xfrm>
          <a:off x="2838450" y="3895725"/>
          <a:ext cx="61166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Packager Shell Object" showAsIcon="1" r:id="rId3" imgW="6116040" imgH="437760" progId="Package">
                  <p:embed/>
                </p:oleObj>
              </mc:Choice>
              <mc:Fallback>
                <p:oleObj name="Packager Shell Object" showAsIcon="1" r:id="rId3" imgW="61160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8450" y="3895725"/>
                        <a:ext cx="61166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763" y="4572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4962" y="5334000"/>
            <a:ext cx="4343400" cy="7614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3529" tIns="41764" rIns="83529" bIns="41764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0747" y="1828095"/>
            <a:ext cx="5461015" cy="1207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3529" tIns="41764" rIns="83529" bIns="41764" rtlCol="0">
            <a:spAutoFit/>
          </a:bodyPr>
          <a:lstStyle/>
          <a:p>
            <a:pPr algn="ctr"/>
            <a:r>
              <a:rPr lang="en-US" sz="7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300" dirty="0">
              <a:solidFill>
                <a:srgbClr val="00206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973762" y="3200400"/>
            <a:ext cx="628650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29" tIns="41764" rIns="83529" bIns="4176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8763" y="4572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92162" y="4038600"/>
            <a:ext cx="10363200" cy="914402"/>
            <a:chOff x="820954" y="1784290"/>
            <a:chExt cx="5274504" cy="4954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/>
          </p:nvSpPr>
          <p:spPr>
            <a:xfrm>
              <a:off x="820954" y="1784290"/>
              <a:ext cx="5274504" cy="4954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820954" y="1784291"/>
              <a:ext cx="5274504" cy="4954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১৪</a:t>
              </a:r>
              <a:r>
                <a:rPr lang="bn-BD" sz="3600" kern="1200" dirty="0" smtClean="0">
                  <a:latin typeface="NikoshBAN" pitchFamily="2" charset="0"/>
                  <a:cs typeface="NikoshBAN" pitchFamily="2" charset="0"/>
                </a:rPr>
                <a:t>.১.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kern="1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পাকিস্তানি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সেনাবাহিনীর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আত্মসমর্পনের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ঘটনা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 rot="5400000">
            <a:off x="5135562" y="457200"/>
            <a:ext cx="1132600" cy="2607469"/>
            <a:chOff x="540" y="728266"/>
            <a:chExt cx="495419" cy="26074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/>
            <p:cNvSpPr/>
            <p:nvPr/>
          </p:nvSpPr>
          <p:spPr>
            <a:xfrm rot="16200000">
              <a:off x="-1055484" y="1784290"/>
              <a:ext cx="2607468" cy="4954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 rot="16200000">
              <a:off x="-1055484" y="1784291"/>
              <a:ext cx="2607468" cy="49541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5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0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763" y="3048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920" y="4267200"/>
            <a:ext cx="4962642" cy="3276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19" y="533400"/>
            <a:ext cx="4953001" cy="33528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6354762" y="4876800"/>
            <a:ext cx="49530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আশ্রয়ের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762" y="533400"/>
            <a:ext cx="4953000" cy="33528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0957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763" y="4572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62" y="762000"/>
            <a:ext cx="4724400" cy="34290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9962" y="838200"/>
            <a:ext cx="5257800" cy="3505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 descr="C:\Users\SUCCESS\Downloads\197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562" y="4648200"/>
            <a:ext cx="4724400" cy="3124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9962" y="4705350"/>
            <a:ext cx="5257800" cy="28931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মিত্রবাহিনীর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লেফটেন্যান্ট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জগজি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অরোরার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1971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21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মিত্রবাহিনী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যৌথবাহিনী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8763" y="457200"/>
            <a:ext cx="11277600" cy="7478970"/>
          </a:xfrm>
          <a:prstGeom prst="rect">
            <a:avLst/>
          </a:prstGeom>
          <a:noFill/>
          <a:ln w="254000" cmpd="tri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68362" y="2819400"/>
            <a:ext cx="10210800" cy="1654004"/>
            <a:chOff x="868362" y="2819400"/>
            <a:chExt cx="10210800" cy="1654004"/>
          </a:xfrm>
        </p:grpSpPr>
        <p:sp>
          <p:nvSpPr>
            <p:cNvPr id="3" name="TextBox 2"/>
            <p:cNvSpPr txBox="1"/>
            <p:nvPr/>
          </p:nvSpPr>
          <p:spPr>
            <a:xfrm>
              <a:off x="868362" y="2819400"/>
              <a:ext cx="10210800" cy="165400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83529" tIns="41764" rIns="83529" bIns="41764" rtlCol="0">
              <a:spAutoFit/>
            </a:bodyPr>
            <a:lstStyle/>
            <a:p>
              <a:pPr algn="ctr"/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কিভাবে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করেছিল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algn="ctr"/>
              <a:endPara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1020762" y="3352800"/>
              <a:ext cx="838200" cy="76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49762" y="1295400"/>
            <a:ext cx="3124199" cy="10076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3529" tIns="41764" rIns="83529" bIns="41764" rtlCol="0">
            <a:sp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362" y="4666131"/>
            <a:ext cx="10210800" cy="2115669"/>
            <a:chOff x="868362" y="4666131"/>
            <a:chExt cx="10210800" cy="2115669"/>
          </a:xfrm>
        </p:grpSpPr>
        <p:sp>
          <p:nvSpPr>
            <p:cNvPr id="6" name="TextBox 5"/>
            <p:cNvSpPr txBox="1"/>
            <p:nvPr/>
          </p:nvSpPr>
          <p:spPr>
            <a:xfrm>
              <a:off x="868362" y="4666131"/>
              <a:ext cx="10210800" cy="211566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83529" tIns="41764" rIns="83529" bIns="41764" rtlCol="0">
              <a:spAutoFit/>
            </a:bodyPr>
            <a:lstStyle/>
            <a:p>
              <a:pPr algn="ctr"/>
              <a:endPara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যৌথবাহিনী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সালের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1020762" y="5105400"/>
              <a:ext cx="838200" cy="76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77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300</Words>
  <Application>Microsoft Office PowerPoint</Application>
  <PresentationFormat>Custom</PresentationFormat>
  <Paragraphs>377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Biswas Computer Cent</cp:lastModifiedBy>
  <cp:revision>118</cp:revision>
  <dcterms:created xsi:type="dcterms:W3CDTF">2020-10-02T04:12:22Z</dcterms:created>
  <dcterms:modified xsi:type="dcterms:W3CDTF">2020-10-07T04:59:28Z</dcterms:modified>
</cp:coreProperties>
</file>