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7" r:id="rId9"/>
    <p:sldId id="268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56" autoAdjust="0"/>
    <p:restoredTop sz="94660"/>
  </p:normalViewPr>
  <p:slideViewPr>
    <p:cSldViewPr>
      <p:cViewPr>
        <p:scale>
          <a:sx n="64" d="100"/>
          <a:sy n="64" d="100"/>
        </p:scale>
        <p:origin x="-154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0D8C5-A8B4-4CB8-A033-64EF3CDC3390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E4348-B29F-433C-B3E8-1549EB6A3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2444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E4348-B29F-433C-B3E8-1549EB6A37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558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2400"/>
            <a:ext cx="7772400" cy="1470025"/>
          </a:xfrm>
          <a:solidFill>
            <a:srgbClr val="00B050"/>
          </a:solidFill>
        </p:spPr>
        <p:txBody>
          <a:bodyPr/>
          <a:lstStyle/>
          <a:p>
            <a:r>
              <a:rPr lang="bn-BD" sz="3200" dirty="0" smtClean="0"/>
              <a:t>স্বাগতম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1535" y="1831258"/>
            <a:ext cx="5540477" cy="469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827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মূল্যায়ন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9144000" cy="64325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১.কুরআন </a:t>
            </a:r>
            <a:r>
              <a:rPr lang="en-US" sz="6000" dirty="0" err="1" smtClean="0">
                <a:solidFill>
                  <a:schemeClr val="bg1"/>
                </a:solidFill>
              </a:rPr>
              <a:t>কী</a:t>
            </a:r>
            <a:r>
              <a:rPr lang="en-US" sz="6000" dirty="0" smtClean="0">
                <a:solidFill>
                  <a:schemeClr val="bg1"/>
                </a:solidFill>
              </a:rPr>
              <a:t>? </a:t>
            </a:r>
            <a:endParaRPr lang="bn-BD" sz="6000" dirty="0">
              <a:solidFill>
                <a:schemeClr val="bg1"/>
              </a:solidFill>
            </a:endParaRPr>
          </a:p>
          <a:p>
            <a:r>
              <a:rPr lang="bn-BD" sz="6000" dirty="0" smtClean="0">
                <a:solidFill>
                  <a:schemeClr val="bg1"/>
                </a:solidFill>
              </a:rPr>
              <a:t>২</a:t>
            </a:r>
            <a:r>
              <a:rPr lang="en-US" sz="6000" dirty="0" smtClean="0">
                <a:solidFill>
                  <a:schemeClr val="bg1"/>
                </a:solidFill>
              </a:rPr>
              <a:t>.</a:t>
            </a:r>
            <a:r>
              <a:rPr lang="bn-BD" sz="6000" dirty="0" smtClean="0">
                <a:solidFill>
                  <a:schemeClr val="bg1"/>
                </a:solidFill>
              </a:rPr>
              <a:t> কুরআন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মাজিদের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কয়টি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ভাগ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smtClean="0">
                <a:solidFill>
                  <a:schemeClr val="bg1"/>
                </a:solidFill>
              </a:rPr>
              <a:t>      ও </a:t>
            </a:r>
            <a:r>
              <a:rPr lang="en-US" sz="6000" dirty="0" err="1" smtClean="0">
                <a:solidFill>
                  <a:schemeClr val="bg1"/>
                </a:solidFill>
              </a:rPr>
              <a:t>সূরা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আছে</a:t>
            </a:r>
            <a:r>
              <a:rPr lang="en-US" sz="6000" dirty="0" smtClean="0">
                <a:solidFill>
                  <a:schemeClr val="bg1"/>
                </a:solidFill>
              </a:rPr>
              <a:t>? </a:t>
            </a:r>
          </a:p>
          <a:p>
            <a:r>
              <a:rPr lang="en-US" sz="6000" dirty="0" smtClean="0">
                <a:solidFill>
                  <a:schemeClr val="bg1"/>
                </a:solidFill>
              </a:rPr>
              <a:t>৩.তোম</a:t>
            </a:r>
            <a:r>
              <a:rPr lang="bn-BD" sz="6000" dirty="0" smtClean="0">
                <a:solidFill>
                  <a:schemeClr val="bg1"/>
                </a:solidFill>
              </a:rPr>
              <a:t>া</a:t>
            </a:r>
            <a:r>
              <a:rPr lang="en-US" sz="6000" dirty="0" err="1" smtClean="0">
                <a:solidFill>
                  <a:schemeClr val="bg1"/>
                </a:solidFill>
              </a:rPr>
              <a:t>দের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পাঠ্য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বইয়ে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কুরআনের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কয়টি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নাম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আছে</a:t>
            </a:r>
            <a:r>
              <a:rPr lang="en-US" sz="6000" dirty="0" smtClean="0">
                <a:solidFill>
                  <a:schemeClr val="bg1"/>
                </a:solidFill>
              </a:rPr>
              <a:t>?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2400" dirty="0"/>
          </a:p>
          <a:p>
            <a:endParaRPr lang="bn-BD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83299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95400"/>
            <a:ext cx="57912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বাড়ীর</a:t>
            </a:r>
            <a:r>
              <a:rPr lang="en-US" sz="5400" dirty="0" smtClean="0"/>
              <a:t> </a:t>
            </a:r>
            <a:r>
              <a:rPr lang="en-US" sz="5400" dirty="0" err="1" smtClean="0"/>
              <a:t>কাজ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048000"/>
            <a:ext cx="8915399" cy="218521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১</a:t>
            </a:r>
            <a:r>
              <a:rPr lang="bn-BD" sz="6000" dirty="0" smtClean="0"/>
              <a:t>।</a:t>
            </a:r>
            <a:r>
              <a:rPr lang="bn-BD" sz="4800" dirty="0" smtClean="0"/>
              <a:t>কুরআন মাজিদের পাচঁটি নামের তালিকা </a:t>
            </a:r>
            <a:r>
              <a:rPr lang="en-US" sz="4800" dirty="0" smtClean="0"/>
              <a:t>(</a:t>
            </a:r>
            <a:r>
              <a:rPr lang="en-US" sz="4800" dirty="0" err="1" smtClean="0"/>
              <a:t>অর্থসহ</a:t>
            </a:r>
            <a:r>
              <a:rPr lang="en-US" sz="4800" dirty="0" smtClean="0"/>
              <a:t>)</a:t>
            </a:r>
            <a:r>
              <a:rPr lang="bn-BD" sz="4800" dirty="0" smtClean="0"/>
              <a:t>তৈরী করে আনবে।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13767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/>
              <a:t>ধন্যবাদ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086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/>
              <a:t>পরিচয়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38200"/>
            <a:ext cx="4724400" cy="452431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তানিয়া</a:t>
            </a:r>
            <a:r>
              <a:rPr lang="en-US" sz="4800" dirty="0" smtClean="0"/>
              <a:t> </a:t>
            </a:r>
            <a:r>
              <a:rPr lang="en-US" sz="4800" dirty="0" err="1" smtClean="0"/>
              <a:t>সুলতানা</a:t>
            </a:r>
            <a:endParaRPr lang="bn-BD" sz="4800" dirty="0" smtClean="0"/>
          </a:p>
          <a:p>
            <a:pPr algn="ctr"/>
            <a:r>
              <a:rPr lang="bn-BD" sz="4800" dirty="0" smtClean="0"/>
              <a:t>সহকারী শিক্ষক,</a:t>
            </a:r>
          </a:p>
          <a:p>
            <a:pPr algn="ctr"/>
            <a:r>
              <a:rPr lang="en-US" sz="4800" dirty="0" err="1" smtClean="0"/>
              <a:t>বলশীদ</a:t>
            </a:r>
            <a:r>
              <a:rPr lang="en-US" sz="4800" dirty="0" smtClean="0"/>
              <a:t> </a:t>
            </a:r>
            <a:r>
              <a:rPr lang="en-US" sz="4800" dirty="0" err="1" smtClean="0"/>
              <a:t>হাজী</a:t>
            </a:r>
            <a:r>
              <a:rPr lang="en-US" sz="4800" dirty="0" smtClean="0"/>
              <a:t> </a:t>
            </a:r>
            <a:r>
              <a:rPr lang="en-US" sz="4800" dirty="0" err="1" smtClean="0"/>
              <a:t>আকুব</a:t>
            </a:r>
            <a:r>
              <a:rPr lang="en-US" sz="4800" dirty="0" smtClean="0"/>
              <a:t> </a:t>
            </a:r>
            <a:r>
              <a:rPr lang="en-US" sz="4800" dirty="0" err="1" smtClean="0"/>
              <a:t>আলী</a:t>
            </a:r>
            <a:r>
              <a:rPr lang="en-US" sz="4800" dirty="0" smtClean="0"/>
              <a:t> </a:t>
            </a:r>
            <a:r>
              <a:rPr lang="en-US" sz="4800" dirty="0" err="1" smtClean="0"/>
              <a:t>উচ্চ</a:t>
            </a:r>
            <a:r>
              <a:rPr lang="en-US" sz="4800" dirty="0" smtClean="0"/>
              <a:t> </a:t>
            </a:r>
            <a:r>
              <a:rPr lang="en-US" sz="4800" dirty="0" err="1" smtClean="0"/>
              <a:t>বিদ্যালয়</a:t>
            </a:r>
            <a:r>
              <a:rPr lang="en-US" sz="4800" dirty="0" smtClean="0"/>
              <a:t>।</a:t>
            </a:r>
          </a:p>
          <a:p>
            <a:pPr algn="ctr"/>
            <a:r>
              <a:rPr lang="en-US" sz="4800" dirty="0" err="1" smtClean="0"/>
              <a:t>বলশীদ,শাহরাস্তি</a:t>
            </a:r>
            <a:r>
              <a:rPr lang="en-US" sz="4800" dirty="0" smtClean="0"/>
              <a:t>,</a:t>
            </a:r>
          </a:p>
          <a:p>
            <a:pPr algn="ctr"/>
            <a:r>
              <a:rPr lang="en-US" sz="4800" dirty="0" err="1" smtClean="0"/>
              <a:t>চাঁদপুর</a:t>
            </a:r>
            <a:r>
              <a:rPr lang="en-US" sz="4800" dirty="0" smtClean="0"/>
              <a:t>।</a:t>
            </a:r>
            <a:endParaRPr lang="bn-BD" sz="4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800600" y="838200"/>
            <a:ext cx="4343400" cy="424731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/>
              <a:t>বিষয়-ইসলাম</a:t>
            </a:r>
            <a:r>
              <a:rPr lang="en-US" sz="5400" dirty="0" smtClean="0"/>
              <a:t>  ও </a:t>
            </a:r>
            <a:r>
              <a:rPr lang="en-US" sz="5400" dirty="0" err="1" smtClean="0"/>
              <a:t>নৈতিক</a:t>
            </a:r>
            <a:r>
              <a:rPr lang="en-US" sz="5400" dirty="0" smtClean="0"/>
              <a:t> </a:t>
            </a:r>
            <a:r>
              <a:rPr lang="en-US" sz="5400" dirty="0" err="1" smtClean="0"/>
              <a:t>শিক্ষা</a:t>
            </a:r>
            <a:endParaRPr lang="en-US" sz="5400" dirty="0" smtClean="0"/>
          </a:p>
          <a:p>
            <a:r>
              <a:rPr lang="en-US" sz="5400" dirty="0" err="1" smtClean="0"/>
              <a:t>শ্রেণী-অষ্টম</a:t>
            </a:r>
            <a:r>
              <a:rPr lang="en-US" sz="5400" dirty="0" smtClean="0"/>
              <a:t> </a:t>
            </a:r>
            <a:endParaRPr lang="en-US" sz="5400" dirty="0" smtClean="0"/>
          </a:p>
          <a:p>
            <a:r>
              <a:rPr lang="en-US" sz="5400" dirty="0" err="1" smtClean="0"/>
              <a:t>অধ্যায়</a:t>
            </a:r>
            <a:r>
              <a:rPr lang="en-US" sz="5400" dirty="0" smtClean="0"/>
              <a:t>- ৩য়</a:t>
            </a:r>
          </a:p>
          <a:p>
            <a:r>
              <a:rPr lang="en-US" sz="5400" dirty="0" err="1" smtClean="0"/>
              <a:t>পাঠ</a:t>
            </a:r>
            <a:r>
              <a:rPr lang="en-US" sz="5400" dirty="0" smtClean="0"/>
              <a:t>- ০১</a:t>
            </a: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xmlns="" val="267708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457200"/>
            <a:ext cx="8382000" cy="52297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57912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মহান আল্লাহ তা’লার বাণী আল কুরআন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62372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705600" y="608940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85" y="3221945"/>
            <a:ext cx="2455233" cy="24552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7390" y="3856009"/>
            <a:ext cx="3224981" cy="21499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3706176"/>
            <a:ext cx="2819400" cy="25851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800" y="228600"/>
            <a:ext cx="72390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পাঠ</a:t>
            </a:r>
            <a:r>
              <a:rPr lang="en-US" sz="4400" dirty="0" smtClean="0"/>
              <a:t> </a:t>
            </a:r>
            <a:r>
              <a:rPr lang="en-US" sz="4400" dirty="0" err="1" smtClean="0"/>
              <a:t>ঘোষণা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2089666"/>
            <a:ext cx="6897914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কুরআন</a:t>
            </a:r>
            <a:r>
              <a:rPr lang="en-US" sz="4800" dirty="0" smtClean="0"/>
              <a:t> </a:t>
            </a:r>
            <a:r>
              <a:rPr lang="en-US" sz="4800" dirty="0" err="1" smtClean="0"/>
              <a:t>মাজিদ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41310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শিখন</a:t>
            </a:r>
            <a:r>
              <a:rPr lang="en-US" sz="5400" dirty="0" smtClean="0"/>
              <a:t> </a:t>
            </a:r>
            <a:r>
              <a:rPr lang="en-US" sz="5400" dirty="0" err="1" smtClean="0"/>
              <a:t>ফল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624786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এ </a:t>
            </a:r>
            <a:r>
              <a:rPr lang="en-US" sz="7200" dirty="0" err="1" smtClean="0"/>
              <a:t>পাঠ</a:t>
            </a:r>
            <a:r>
              <a:rPr lang="en-US" sz="7200" dirty="0" smtClean="0"/>
              <a:t> </a:t>
            </a:r>
            <a:r>
              <a:rPr lang="en-US" sz="7200" dirty="0" err="1" smtClean="0"/>
              <a:t>শেষে</a:t>
            </a:r>
            <a:r>
              <a:rPr lang="en-US" sz="7200" dirty="0" smtClean="0"/>
              <a:t> </a:t>
            </a:r>
            <a:r>
              <a:rPr lang="en-US" sz="7200" dirty="0" err="1" smtClean="0"/>
              <a:t>শিক্ষার্থীরা</a:t>
            </a:r>
            <a:r>
              <a:rPr lang="en-US" sz="7200" dirty="0" smtClean="0"/>
              <a:t>…….</a:t>
            </a:r>
          </a:p>
          <a:p>
            <a:r>
              <a:rPr lang="bn-BD" sz="4400" dirty="0" smtClean="0"/>
              <a:t>১।</a:t>
            </a:r>
            <a:r>
              <a:rPr lang="en-US" sz="4400" dirty="0" err="1" smtClean="0"/>
              <a:t>কু</a:t>
            </a:r>
            <a:r>
              <a:rPr lang="bn-BD" sz="4400" dirty="0" smtClean="0"/>
              <a:t>রআন কী তা বলতে </a:t>
            </a:r>
            <a:r>
              <a:rPr lang="bn-BD" sz="4400" dirty="0" smtClean="0"/>
              <a:t>পারবে</a:t>
            </a:r>
            <a:r>
              <a:rPr lang="en-US" sz="4400" dirty="0" smtClean="0"/>
              <a:t>;</a:t>
            </a:r>
            <a:endParaRPr lang="bn-BD" sz="9600" dirty="0" smtClean="0"/>
          </a:p>
          <a:p>
            <a:r>
              <a:rPr lang="bn-BD" sz="4400" dirty="0" smtClean="0"/>
              <a:t>২।কুরআন মাজিদের সূরার ভাগও সংখ্যা </a:t>
            </a:r>
            <a:r>
              <a:rPr lang="bn-BD" sz="4400" dirty="0" smtClean="0"/>
              <a:t>বলতেপারবে</a:t>
            </a:r>
            <a:r>
              <a:rPr lang="en-US" sz="4400" dirty="0" smtClean="0"/>
              <a:t>;</a:t>
            </a:r>
            <a:endParaRPr lang="bn-BD" sz="4400" dirty="0" smtClean="0"/>
          </a:p>
          <a:p>
            <a:r>
              <a:rPr lang="bn-BD" sz="4400" dirty="0" smtClean="0"/>
              <a:t>৩।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কুরআনের বিভিন্ন নামের তালিকা প্রণয়ন করতে </a:t>
            </a:r>
            <a:r>
              <a:rPr lang="bn-BD" sz="4400" dirty="0" smtClean="0"/>
              <a:t>পারবে</a:t>
            </a:r>
            <a:r>
              <a:rPr lang="en-US" sz="4400" dirty="0" smtClean="0"/>
              <a:t>;</a:t>
            </a:r>
            <a:endParaRPr lang="bn-BD" sz="4400" dirty="0" smtClean="0"/>
          </a:p>
          <a:p>
            <a:r>
              <a:rPr lang="bn-BD" sz="4400" dirty="0" smtClean="0"/>
              <a:t>৪।কুরআনের গুরুত্ব বিশ্লেষণ করতে </a:t>
            </a:r>
            <a:r>
              <a:rPr lang="bn-BD" sz="4400" dirty="0" smtClean="0"/>
              <a:t>পারবে</a:t>
            </a:r>
            <a:r>
              <a:rPr lang="en-US" sz="4400" dirty="0" smtClean="0"/>
              <a:t>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73306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159"/>
            <a:ext cx="91440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আল কুরআনের বিভিন্ন নামের </a:t>
            </a:r>
            <a:r>
              <a:rPr lang="en-US" sz="3200" dirty="0" err="1" smtClean="0"/>
              <a:t>অর্থ</a:t>
            </a:r>
            <a:r>
              <a:rPr lang="en-US" sz="3200" dirty="0" smtClean="0"/>
              <a:t> </a:t>
            </a:r>
            <a:r>
              <a:rPr lang="en-US" sz="3200" dirty="0" err="1" smtClean="0"/>
              <a:t>সহ</a:t>
            </a:r>
            <a:r>
              <a:rPr lang="en-US" sz="3200" dirty="0" smtClean="0"/>
              <a:t> </a:t>
            </a:r>
            <a:r>
              <a:rPr lang="bn-BD" sz="3200" dirty="0" smtClean="0"/>
              <a:t>তালিকা</a:t>
            </a:r>
            <a:endParaRPr lang="en-US" sz="2400" dirty="0"/>
          </a:p>
        </p:txBody>
      </p:sp>
      <p:sp>
        <p:nvSpPr>
          <p:cNvPr id="58" name="Round Single Corner Rectangle 57"/>
          <p:cNvSpPr/>
          <p:nvPr/>
        </p:nvSpPr>
        <p:spPr>
          <a:xfrm>
            <a:off x="762000" y="6031042"/>
            <a:ext cx="2819401" cy="826957"/>
          </a:xfrm>
          <a:prstGeom prst="round1Rect">
            <a:avLst>
              <a:gd name="adj" fmla="val 13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আল-ফুরকান</a:t>
            </a:r>
          </a:p>
        </p:txBody>
      </p:sp>
      <p:sp>
        <p:nvSpPr>
          <p:cNvPr id="59" name="Round Single Corner Rectangle 58"/>
          <p:cNvSpPr/>
          <p:nvPr/>
        </p:nvSpPr>
        <p:spPr>
          <a:xfrm>
            <a:off x="838200" y="4495800"/>
            <a:ext cx="2590800" cy="90522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আল-হুদা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14400" y="3276600"/>
            <a:ext cx="2819400" cy="7932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আররাহমাহ</a:t>
            </a:r>
            <a:endParaRPr lang="en-US" sz="3600" dirty="0" smtClean="0"/>
          </a:p>
        </p:txBody>
      </p:sp>
      <p:sp>
        <p:nvSpPr>
          <p:cNvPr id="5" name="Round Same Side Corner Rectangle 4"/>
          <p:cNvSpPr/>
          <p:nvPr/>
        </p:nvSpPr>
        <p:spPr>
          <a:xfrm>
            <a:off x="914400" y="2238707"/>
            <a:ext cx="2514600" cy="414729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আয-যিকর</a:t>
            </a:r>
            <a:endParaRPr lang="en-US" sz="3600" dirty="0" smtClean="0"/>
          </a:p>
        </p:txBody>
      </p:sp>
      <p:sp>
        <p:nvSpPr>
          <p:cNvPr id="8" name="Round Same Side Corner Rectangle 7"/>
          <p:cNvSpPr/>
          <p:nvPr/>
        </p:nvSpPr>
        <p:spPr>
          <a:xfrm>
            <a:off x="838200" y="990600"/>
            <a:ext cx="3048000" cy="7620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আন-নুর</a:t>
            </a:r>
            <a:r>
              <a:rPr lang="en-US" dirty="0" smtClean="0"/>
              <a:t>-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5280" y="958185"/>
            <a:ext cx="1097280" cy="10972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53000" y="958185"/>
            <a:ext cx="281940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জ্যোতি,আলো</a:t>
            </a:r>
            <a:endParaRPr lang="en-US" sz="3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364" y="2112511"/>
            <a:ext cx="1691993" cy="10818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121356" y="2258499"/>
            <a:ext cx="2955843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উপদেশ,আলোচানা</a:t>
            </a:r>
            <a:endParaRPr lang="en-US" sz="3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3906" y="3256616"/>
            <a:ext cx="1411199" cy="112425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181600" y="3276600"/>
            <a:ext cx="28956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দয়া,করুনা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5181600" y="4495800"/>
            <a:ext cx="28956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পথ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প্রদর্শন</a:t>
            </a:r>
            <a:endParaRPr lang="en-US" sz="36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1916" y="5748912"/>
            <a:ext cx="1702436" cy="102146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57800" y="5943600"/>
            <a:ext cx="28956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পার্থক্যকারী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0335" y="4485854"/>
            <a:ext cx="1722245" cy="115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847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8" grpId="0" animBg="1"/>
      <p:bldP spid="59" grpId="0" animBg="1"/>
      <p:bldP spid="4" grpId="0" animBg="1"/>
      <p:bldP spid="5" grpId="0" animBg="1"/>
      <p:bldP spid="8" grpId="0" animBg="1"/>
      <p:bldP spid="15" grpId="0" animBg="1"/>
      <p:bldP spid="19" grpId="0" animBg="1"/>
      <p:bldP spid="22" grpId="0" animBg="1"/>
      <p:bldP spid="24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38200"/>
            <a:ext cx="91440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/>
              <a:t>দলীয়</a:t>
            </a:r>
            <a:r>
              <a:rPr lang="en-US" sz="7200" dirty="0" smtClean="0"/>
              <a:t> </a:t>
            </a:r>
            <a:r>
              <a:rPr lang="en-US" sz="7200" dirty="0" err="1" smtClean="0"/>
              <a:t>কাজ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09800"/>
            <a:ext cx="9144000" cy="212365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6600" dirty="0"/>
              <a:t>১</a:t>
            </a:r>
            <a:r>
              <a:rPr lang="en-US" sz="6600" dirty="0" smtClean="0"/>
              <a:t>.কুরআনের </a:t>
            </a:r>
            <a:r>
              <a:rPr lang="en-US" sz="6600" dirty="0" err="1" smtClean="0"/>
              <a:t>বিভিন্ন</a:t>
            </a:r>
            <a:r>
              <a:rPr lang="en-US" sz="6600" dirty="0" smtClean="0"/>
              <a:t> </a:t>
            </a:r>
            <a:r>
              <a:rPr lang="en-US" sz="6600" dirty="0" err="1" smtClean="0"/>
              <a:t>নামের</a:t>
            </a:r>
            <a:r>
              <a:rPr lang="en-US" sz="6600" dirty="0" smtClean="0"/>
              <a:t> </a:t>
            </a:r>
            <a:r>
              <a:rPr lang="en-US" sz="6600" dirty="0" err="1" smtClean="0"/>
              <a:t>বৈশিষ্ট্য</a:t>
            </a:r>
            <a:r>
              <a:rPr lang="en-US" sz="6600" dirty="0" smtClean="0"/>
              <a:t> </a:t>
            </a:r>
            <a:r>
              <a:rPr lang="en-US" sz="6600" dirty="0" err="1" smtClean="0"/>
              <a:t>বর্ণনা</a:t>
            </a:r>
            <a:r>
              <a:rPr lang="en-US" sz="6600" dirty="0" smtClean="0"/>
              <a:t> </a:t>
            </a:r>
            <a:r>
              <a:rPr lang="en-US" sz="6600" dirty="0" err="1" smtClean="0"/>
              <a:t>কর</a:t>
            </a:r>
            <a:r>
              <a:rPr lang="en-US" sz="6600" dirty="0" smtClean="0"/>
              <a:t>।</a:t>
            </a:r>
            <a:endParaRPr lang="en-US" sz="6600" dirty="0" smtClean="0"/>
          </a:p>
        </p:txBody>
      </p:sp>
    </p:spTree>
    <p:extLst>
      <p:ext uri="{BB962C8B-B14F-4D97-AF65-F5344CB8AC3E}">
        <p14:creationId xmlns:p14="http://schemas.microsoft.com/office/powerpoint/2010/main" xmlns="" val="378786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5998" y="4640804"/>
            <a:ext cx="3962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মোট</a:t>
            </a:r>
            <a:r>
              <a:rPr lang="en-US" sz="2400" dirty="0" smtClean="0"/>
              <a:t> </a:t>
            </a:r>
            <a:r>
              <a:rPr lang="en-US" sz="2400" dirty="0" err="1" smtClean="0"/>
              <a:t>সূরার</a:t>
            </a:r>
            <a:r>
              <a:rPr lang="en-US" sz="2400" dirty="0" smtClean="0"/>
              <a:t> সংখ্যা-১১৪টি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778" y="101198"/>
            <a:ext cx="1255743" cy="13672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2476500" y="1468415"/>
            <a:ext cx="316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ঐশিগ্রন্থ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কুরআন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935716" y="3581400"/>
            <a:ext cx="484632" cy="1071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6280904" y="547004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1727914" y="546542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61350" y="6448455"/>
            <a:ext cx="274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/>
              <a:t>মাদানি সূরা-২৮টি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091157" y="6396335"/>
            <a:ext cx="2469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মাক্কি সূরা-৮৬টি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2325998" y="2053190"/>
            <a:ext cx="3541402" cy="232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3400" y="3234819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/>
              <a:t>কুরআন মাজিদের ভাগ-৩০টি</a:t>
            </a:r>
            <a:endParaRPr lang="en-US" sz="2000" dirty="0"/>
          </a:p>
        </p:txBody>
      </p:sp>
      <p:sp>
        <p:nvSpPr>
          <p:cNvPr id="25" name="Down Arrow 24"/>
          <p:cNvSpPr/>
          <p:nvPr/>
        </p:nvSpPr>
        <p:spPr>
          <a:xfrm>
            <a:off x="4003560" y="2286000"/>
            <a:ext cx="416788" cy="8952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90373" y="5129492"/>
            <a:ext cx="4934714" cy="34055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483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4" grpId="0" animBg="1"/>
      <p:bldP spid="23" grpId="0" animBg="1"/>
      <p:bldP spid="24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3570157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/>
              <a:t>হ</a:t>
            </a:r>
            <a:r>
              <a:rPr lang="en-US" sz="2400" dirty="0" err="1" smtClean="0"/>
              <a:t>েদায়াতের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প্রধান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উৎস-আল</a:t>
            </a:r>
            <a:r>
              <a:rPr lang="en-US" sz="2400" dirty="0" smtClean="0"/>
              <a:t> </a:t>
            </a:r>
            <a:r>
              <a:rPr lang="en-US" sz="2400" dirty="0" err="1" smtClean="0"/>
              <a:t>কুরআন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585148" y="670331"/>
            <a:ext cx="510165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/>
              <a:t>কুরআন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মাজিদ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সর্বশেষও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সর্ব</a:t>
            </a:r>
            <a:r>
              <a:rPr lang="en-US" sz="2400" dirty="0" smtClean="0"/>
              <a:t> </a:t>
            </a:r>
            <a:r>
              <a:rPr lang="en-US" sz="2400" dirty="0" err="1" smtClean="0"/>
              <a:t>শ্রেষ্ট্য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আসমানি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কিতাব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209800" y="78698"/>
            <a:ext cx="3200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আল-কুরআনের</a:t>
            </a:r>
            <a:r>
              <a:rPr lang="en-US" dirty="0" smtClean="0"/>
              <a:t> </a:t>
            </a:r>
            <a:r>
              <a:rPr lang="en-US" sz="2400" dirty="0" err="1" smtClean="0"/>
              <a:t>গুরুত্ব</a:t>
            </a:r>
            <a:endParaRPr lang="en-US" sz="2400" dirty="0"/>
          </a:p>
        </p:txBody>
      </p:sp>
      <p:sp>
        <p:nvSpPr>
          <p:cNvPr id="6" name="Down Arrow 5"/>
          <p:cNvSpPr/>
          <p:nvPr/>
        </p:nvSpPr>
        <p:spPr>
          <a:xfrm>
            <a:off x="427145" y="2216545"/>
            <a:ext cx="242316" cy="997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3364092" y="535898"/>
            <a:ext cx="325986" cy="15215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2076099"/>
            <a:ext cx="9144000" cy="1814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3407163" y="2263327"/>
            <a:ext cx="282915" cy="8737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8257032" y="2306036"/>
            <a:ext cx="242316" cy="818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230" y="3153943"/>
            <a:ext cx="2209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সত্যও</a:t>
            </a:r>
            <a:r>
              <a:rPr lang="en-US" sz="2400" dirty="0" smtClean="0"/>
              <a:t> </a:t>
            </a:r>
            <a:r>
              <a:rPr lang="en-US" sz="2400" dirty="0" err="1" smtClean="0"/>
              <a:t>ন্যায়ের</a:t>
            </a:r>
            <a:endParaRPr lang="en-US" sz="2400" dirty="0" smtClean="0"/>
          </a:p>
          <a:p>
            <a:pPr algn="ctr"/>
            <a:r>
              <a:rPr lang="en-US" sz="2400" dirty="0" err="1" smtClean="0"/>
              <a:t>পথ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দেখায়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590800" y="3124200"/>
            <a:ext cx="2438399" cy="1034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মহান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আল্লাহ</a:t>
            </a:r>
            <a:r>
              <a:rPr lang="en-US" sz="2400" dirty="0" smtClean="0"/>
              <a:t> </a:t>
            </a:r>
            <a:r>
              <a:rPr lang="en-US" sz="2400" dirty="0" err="1" smtClean="0"/>
              <a:t>তা’লার</a:t>
            </a:r>
            <a:endParaRPr lang="en-US" sz="2400" dirty="0" smtClean="0"/>
          </a:p>
          <a:p>
            <a:pPr algn="ctr"/>
            <a:r>
              <a:rPr lang="en-US" sz="2400" dirty="0" err="1" smtClean="0"/>
              <a:t>পরিচয়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705600" y="3153943"/>
            <a:ext cx="2465832" cy="1004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অন্যায়</a:t>
            </a:r>
            <a:r>
              <a:rPr lang="en-US" dirty="0" smtClean="0"/>
              <a:t> ও </a:t>
            </a:r>
            <a:r>
              <a:rPr lang="en-US" dirty="0" err="1" smtClean="0"/>
              <a:t>মন্দ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বিরত</a:t>
            </a:r>
            <a:r>
              <a:rPr lang="en-US" dirty="0" smtClean="0"/>
              <a:t> </a:t>
            </a:r>
            <a:r>
              <a:rPr lang="en-US" dirty="0" err="1" smtClean="0"/>
              <a:t>রাখে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669461" y="4004422"/>
            <a:ext cx="300378" cy="1100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2400" y="5105400"/>
            <a:ext cx="2590800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চরিত্রবানও</a:t>
            </a:r>
            <a:r>
              <a:rPr lang="en-US" sz="2400" dirty="0" smtClean="0"/>
              <a:t> </a:t>
            </a:r>
            <a:r>
              <a:rPr lang="en-US" sz="2400" dirty="0" err="1" smtClean="0"/>
              <a:t>আদর্শ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মানুষ</a:t>
            </a:r>
            <a:r>
              <a:rPr lang="en-US" sz="2400" dirty="0" smtClean="0"/>
              <a:t> </a:t>
            </a:r>
            <a:r>
              <a:rPr lang="en-US" sz="2400" dirty="0" err="1" smtClean="0"/>
              <a:t>হিসেবে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গড়ে</a:t>
            </a:r>
            <a:r>
              <a:rPr lang="en-US" sz="2400" dirty="0" smtClean="0"/>
              <a:t> </a:t>
            </a:r>
            <a:r>
              <a:rPr lang="en-US" sz="2400" dirty="0" err="1" smtClean="0"/>
              <a:t>উঠে</a:t>
            </a:r>
            <a:endParaRPr lang="en-US" sz="2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831892" y="5208696"/>
            <a:ext cx="2578308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দুনিয়া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ওআখিরাতে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শান্তি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লাভ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135973" y="5192937"/>
            <a:ext cx="2923083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সমাজে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শান্তি-শৃঙ্খলা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প্রতিষ্ঠিত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হবে</a:t>
            </a:r>
            <a:endParaRPr lang="en-US" sz="2400" dirty="0"/>
          </a:p>
        </p:txBody>
      </p:sp>
      <p:sp>
        <p:nvSpPr>
          <p:cNvPr id="19" name="Down Arrow 18"/>
          <p:cNvSpPr/>
          <p:nvPr/>
        </p:nvSpPr>
        <p:spPr>
          <a:xfrm>
            <a:off x="3548620" y="4230287"/>
            <a:ext cx="383774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7620000" y="41773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377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207</Words>
  <Application>Microsoft Office PowerPoint</Application>
  <PresentationFormat>On-screen Show (4:3)</PresentationFormat>
  <Paragraphs>59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স্বাগতম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TSS</dc:creator>
  <cp:lastModifiedBy>NUSAIBA</cp:lastModifiedBy>
  <cp:revision>119</cp:revision>
  <dcterms:created xsi:type="dcterms:W3CDTF">2006-08-16T00:00:00Z</dcterms:created>
  <dcterms:modified xsi:type="dcterms:W3CDTF">2020-10-07T06:16:55Z</dcterms:modified>
</cp:coreProperties>
</file>