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FEE6F-7BF1-4C40-B917-0E124254915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41F7B-5A25-4B65-9D9B-EF8067E04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07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41F7B-5A25-4B65-9D9B-EF8067E044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14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1237-86D2-43F1-97EC-B7E5893676C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6389-3C7B-497D-8487-CD16713AE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1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1237-86D2-43F1-97EC-B7E5893676C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6389-3C7B-497D-8487-CD16713AE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5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1237-86D2-43F1-97EC-B7E5893676C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6389-3C7B-497D-8487-CD16713AE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1237-86D2-43F1-97EC-B7E5893676C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6389-3C7B-497D-8487-CD16713AE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62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1237-86D2-43F1-97EC-B7E5893676C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6389-3C7B-497D-8487-CD16713AE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0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1237-86D2-43F1-97EC-B7E5893676C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6389-3C7B-497D-8487-CD16713AE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8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1237-86D2-43F1-97EC-B7E5893676C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6389-3C7B-497D-8487-CD16713AE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8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1237-86D2-43F1-97EC-B7E5893676C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6389-3C7B-497D-8487-CD16713AE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8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1237-86D2-43F1-97EC-B7E5893676C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6389-3C7B-497D-8487-CD16713AE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1237-86D2-43F1-97EC-B7E5893676C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6389-3C7B-497D-8487-CD16713AE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8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1237-86D2-43F1-97EC-B7E5893676C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6389-3C7B-497D-8487-CD16713AE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3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A1237-86D2-43F1-97EC-B7E5893676C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16389-3C7B-497D-8487-CD16713AE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5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fif"/><Relationship Id="rId5" Type="http://schemas.openxmlformats.org/officeDocument/2006/relationships/image" Target="../media/image9.jfif"/><Relationship Id="rId4" Type="http://schemas.openxmlformats.org/officeDocument/2006/relationships/image" Target="../media/image8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fif"/><Relationship Id="rId4" Type="http://schemas.openxmlformats.org/officeDocument/2006/relationships/image" Target="../media/image7.jf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30469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ekoshban"/>
              </a:rPr>
              <a:t>প্রিয়</a:t>
            </a:r>
            <a:r>
              <a:rPr lang="en-US" sz="5400" dirty="0" smtClean="0">
                <a:latin typeface="Nekoshban"/>
              </a:rPr>
              <a:t> </a:t>
            </a:r>
            <a:r>
              <a:rPr lang="en-US" sz="5400" dirty="0" err="1" smtClean="0">
                <a:latin typeface="Nekoshban"/>
              </a:rPr>
              <a:t>শিক্ষার্থীবৃন্দ</a:t>
            </a:r>
            <a:r>
              <a:rPr lang="en-US" sz="5400" dirty="0" smtClean="0">
                <a:latin typeface="Nekoshban"/>
              </a:rPr>
              <a:t> </a:t>
            </a:r>
            <a:r>
              <a:rPr lang="en-US" sz="5400" dirty="0" err="1" smtClean="0">
                <a:latin typeface="Nekoshban"/>
              </a:rPr>
              <a:t>আজকের</a:t>
            </a:r>
            <a:r>
              <a:rPr lang="en-US" sz="5400" dirty="0" smtClean="0">
                <a:latin typeface="Nekoshban"/>
              </a:rPr>
              <a:t> </a:t>
            </a:r>
            <a:r>
              <a:rPr lang="en-US" sz="5400" dirty="0" err="1" smtClean="0">
                <a:latin typeface="Nekoshban"/>
              </a:rPr>
              <a:t>ক্লাসে</a:t>
            </a:r>
            <a:r>
              <a:rPr lang="en-US" sz="5400" dirty="0" smtClean="0">
                <a:latin typeface="Nekoshban"/>
              </a:rPr>
              <a:t> </a:t>
            </a:r>
            <a:r>
              <a:rPr lang="en-US" sz="5400" dirty="0" err="1" smtClean="0">
                <a:latin typeface="Nekoshban"/>
              </a:rPr>
              <a:t>সবাইকে</a:t>
            </a:r>
            <a:endParaRPr lang="en-US" sz="5400" dirty="0" smtClean="0">
              <a:latin typeface="Nekoshban"/>
            </a:endParaRPr>
          </a:p>
          <a:p>
            <a:pPr algn="ctr"/>
            <a:r>
              <a:rPr lang="en-US" sz="13800" dirty="0" err="1" smtClean="0">
                <a:solidFill>
                  <a:srgbClr val="FF0000"/>
                </a:solidFill>
                <a:latin typeface="Nekoshban"/>
              </a:rPr>
              <a:t>স্বাগতম</a:t>
            </a:r>
            <a:endParaRPr lang="en-US" sz="13800" dirty="0">
              <a:solidFill>
                <a:srgbClr val="FF0000"/>
              </a:solidFill>
              <a:latin typeface="Ne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02872"/>
            <a:ext cx="4946754" cy="36600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636" y="3181899"/>
            <a:ext cx="7065364" cy="341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39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4280"/>
            <a:ext cx="12192000" cy="31647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1913"/>
            <a:ext cx="12192000" cy="378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42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12561757" cy="68634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/>
              </a:rPr>
              <a:t>স্কাউট পোশাকঃ মেয়ে</a:t>
            </a:r>
          </a:p>
          <a:p>
            <a:r>
              <a:rPr lang="bn-IN" sz="2800" dirty="0" smtClean="0">
                <a:latin typeface="NikoshBAN"/>
              </a:rPr>
              <a:t>১। টুপিঃ নেভি বুলু রংয়ের পিকযুক্ত টুপি।</a:t>
            </a:r>
          </a:p>
          <a:p>
            <a:r>
              <a:rPr lang="bn-IN" sz="2800" dirty="0" smtClean="0">
                <a:latin typeface="NikoshBAN"/>
              </a:rPr>
              <a:t>২। </a:t>
            </a:r>
            <a:r>
              <a:rPr lang="bn-IN" sz="2400" dirty="0" smtClean="0">
                <a:latin typeface="NikoshBAN"/>
              </a:rPr>
              <a:t>কামিজঃ ছাই (অ্যাশ) রংয়ের লম্বা কামিজ (হাটুর ২ইঃ নিচ পর্যন্ত) গাঢ়</a:t>
            </a:r>
            <a:r>
              <a:rPr lang="bn-IN" sz="2400" dirty="0">
                <a:latin typeface="NikoshBAN"/>
              </a:rPr>
              <a:t> </a:t>
            </a:r>
            <a:r>
              <a:rPr lang="bn-IN" sz="2400" dirty="0" smtClean="0">
                <a:latin typeface="NikoshBAN"/>
              </a:rPr>
              <a:t>নে</a:t>
            </a:r>
            <a:r>
              <a:rPr lang="en-US" sz="2400" dirty="0" err="1" smtClean="0">
                <a:latin typeface="NikoshBAN"/>
              </a:rPr>
              <a:t>ভী</a:t>
            </a:r>
            <a:r>
              <a:rPr lang="bn-IN" sz="2400" dirty="0" smtClean="0">
                <a:latin typeface="NikoshBAN"/>
              </a:rPr>
              <a:t> রংয়ের ওড়না।</a:t>
            </a:r>
          </a:p>
          <a:p>
            <a:r>
              <a:rPr lang="bn-IN" sz="2800" dirty="0" smtClean="0">
                <a:latin typeface="NikoshBAN"/>
              </a:rPr>
              <a:t>৩।পায়জামাঃ </a:t>
            </a:r>
            <a:r>
              <a:rPr lang="bn-IN" sz="2800" dirty="0">
                <a:latin typeface="NikoshBAN"/>
              </a:rPr>
              <a:t>গাঢ় নেভি বুলু </a:t>
            </a:r>
            <a:r>
              <a:rPr lang="bn-IN" sz="2800" dirty="0" smtClean="0">
                <a:latin typeface="NikoshBAN"/>
              </a:rPr>
              <a:t>রংয়ের সালোয়ার/পায়জামা।</a:t>
            </a:r>
          </a:p>
          <a:p>
            <a:r>
              <a:rPr lang="bn-IN" sz="2800" dirty="0" smtClean="0">
                <a:latin typeface="NikoshBAN"/>
              </a:rPr>
              <a:t>৪। </a:t>
            </a:r>
            <a:r>
              <a:rPr lang="en-US" sz="2400" dirty="0" err="1" smtClean="0">
                <a:latin typeface="NikoshBAN"/>
              </a:rPr>
              <a:t>বেল্টঃ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বাংলাদেশ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স্কাউটস</a:t>
            </a:r>
            <a:r>
              <a:rPr lang="en-US" sz="2400" dirty="0" smtClean="0">
                <a:latin typeface="NikoshBAN"/>
              </a:rPr>
              <a:t>- </a:t>
            </a:r>
            <a:r>
              <a:rPr lang="en-US" sz="2400" dirty="0" err="1" smtClean="0">
                <a:latin typeface="NikoshBAN"/>
              </a:rPr>
              <a:t>এর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মনোগ্রামযুক্ত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কালো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চামড়া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নেভি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ব্লু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রংগের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কাপড়ের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ব্লেট</a:t>
            </a:r>
            <a:r>
              <a:rPr lang="en-US" sz="2400" dirty="0" smtClean="0">
                <a:latin typeface="NikoshBAN"/>
              </a:rPr>
              <a:t>।</a:t>
            </a:r>
          </a:p>
          <a:p>
            <a:r>
              <a:rPr lang="en-US" sz="2800" dirty="0" smtClean="0">
                <a:latin typeface="NikoshBAN"/>
              </a:rPr>
              <a:t>৫। </a:t>
            </a:r>
            <a:r>
              <a:rPr lang="en-US" sz="2800" dirty="0" err="1" smtClean="0">
                <a:latin typeface="NikoshBAN"/>
              </a:rPr>
              <a:t>জুতাঃ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কালো</a:t>
            </a:r>
            <a:r>
              <a:rPr lang="en-US" sz="2800" dirty="0" smtClean="0">
                <a:latin typeface="NikoshBAN"/>
              </a:rPr>
              <a:t> </a:t>
            </a:r>
            <a:r>
              <a:rPr lang="bn-IN" sz="2800" dirty="0" smtClean="0">
                <a:latin typeface="NikoshBAN"/>
              </a:rPr>
              <a:t>রংয়ের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জুতা</a:t>
            </a:r>
            <a:r>
              <a:rPr lang="en-US" sz="2800" dirty="0" smtClean="0">
                <a:latin typeface="NikoshBAN"/>
              </a:rPr>
              <a:t>।</a:t>
            </a:r>
          </a:p>
          <a:p>
            <a:r>
              <a:rPr lang="en-US" sz="2800" dirty="0" smtClean="0">
                <a:latin typeface="NikoshBAN"/>
              </a:rPr>
              <a:t>৬। </a:t>
            </a:r>
            <a:r>
              <a:rPr lang="en-US" sz="2800" dirty="0" err="1" smtClean="0">
                <a:latin typeface="NikoshBAN"/>
              </a:rPr>
              <a:t>মোজাঃ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পায়জামার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সাথে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মানানসই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মোজা</a:t>
            </a:r>
            <a:r>
              <a:rPr lang="en-US" sz="2800" dirty="0" smtClean="0">
                <a:latin typeface="NikoshBAN"/>
              </a:rPr>
              <a:t>।</a:t>
            </a:r>
          </a:p>
          <a:p>
            <a:r>
              <a:rPr lang="en-US" sz="2800" dirty="0" smtClean="0">
                <a:latin typeface="NikoshBAN"/>
              </a:rPr>
              <a:t>৭। </a:t>
            </a:r>
            <a:r>
              <a:rPr lang="en-US" sz="2800" dirty="0" err="1" smtClean="0">
                <a:latin typeface="NikoshBAN"/>
              </a:rPr>
              <a:t>স্কার্ফঃ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নিজ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ইউনিটের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জন্য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থানা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স্কাউটস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অনুমোদিত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স্কার্ফ</a:t>
            </a:r>
            <a:endParaRPr lang="bn-IN" sz="2800" dirty="0">
              <a:latin typeface="NikoshBAN"/>
            </a:endParaRPr>
          </a:p>
          <a:p>
            <a:r>
              <a:rPr lang="en-US" sz="2400" dirty="0">
                <a:latin typeface="NikoshBAN"/>
              </a:rPr>
              <a:t>৮।গ্রুপ </a:t>
            </a:r>
            <a:r>
              <a:rPr lang="en-US" sz="2400" dirty="0" err="1">
                <a:latin typeface="NikoshBAN"/>
              </a:rPr>
              <a:t>পরিচিতিঃ</a:t>
            </a:r>
            <a:r>
              <a:rPr lang="en-US" sz="2400" dirty="0">
                <a:latin typeface="NikoshBAN"/>
              </a:rPr>
              <a:t> </a:t>
            </a:r>
            <a:r>
              <a:rPr lang="en-US" sz="2400" dirty="0" err="1">
                <a:latin typeface="NikoshBAN"/>
              </a:rPr>
              <a:t>ডিম্বাকৃতির</a:t>
            </a:r>
            <a:r>
              <a:rPr lang="en-US" sz="2400" dirty="0">
                <a:latin typeface="NikoshBAN"/>
              </a:rPr>
              <a:t> </a:t>
            </a:r>
            <a:r>
              <a:rPr lang="en-US" sz="2400" dirty="0" err="1">
                <a:latin typeface="NikoshBAN"/>
              </a:rPr>
              <a:t>সবুজ</a:t>
            </a:r>
            <a:r>
              <a:rPr lang="en-US" sz="2400" dirty="0">
                <a:latin typeface="NikoshBAN"/>
              </a:rPr>
              <a:t> </a:t>
            </a:r>
            <a:r>
              <a:rPr lang="en-US" sz="2400" dirty="0" err="1">
                <a:latin typeface="NikoshBAN"/>
              </a:rPr>
              <a:t>পটভূমিতে</a:t>
            </a:r>
            <a:r>
              <a:rPr lang="en-US" sz="2400" dirty="0">
                <a:latin typeface="NikoshBAN"/>
              </a:rPr>
              <a:t> </a:t>
            </a:r>
            <a:r>
              <a:rPr lang="en-US" sz="2400" dirty="0" err="1">
                <a:latin typeface="NikoshBAN"/>
              </a:rPr>
              <a:t>সাদা</a:t>
            </a:r>
            <a:r>
              <a:rPr lang="en-US" sz="2400" dirty="0">
                <a:latin typeface="NikoshBAN"/>
              </a:rPr>
              <a:t>  </a:t>
            </a:r>
            <a:r>
              <a:rPr lang="en-US" sz="2400" dirty="0" err="1">
                <a:latin typeface="NikoshBAN"/>
              </a:rPr>
              <a:t>রংয়ের</a:t>
            </a:r>
            <a:r>
              <a:rPr lang="en-US" sz="2400" dirty="0">
                <a:latin typeface="NikoshBAN"/>
              </a:rPr>
              <a:t> </a:t>
            </a:r>
            <a:r>
              <a:rPr lang="en-US" sz="2400" dirty="0" err="1">
                <a:latin typeface="NikoshBAN"/>
              </a:rPr>
              <a:t>লেখা</a:t>
            </a:r>
            <a:r>
              <a:rPr lang="en-US" sz="2400" dirty="0">
                <a:latin typeface="NikoshBAN"/>
              </a:rPr>
              <a:t>(</a:t>
            </a:r>
            <a:r>
              <a:rPr lang="en-US" sz="2400" dirty="0" err="1">
                <a:latin typeface="NikoshBAN"/>
              </a:rPr>
              <a:t>এম্বয়টারিতে</a:t>
            </a:r>
            <a:r>
              <a:rPr lang="en-US" sz="2400" dirty="0">
                <a:latin typeface="NikoshBAN"/>
              </a:rPr>
              <a:t> </a:t>
            </a:r>
            <a:r>
              <a:rPr lang="en-US" sz="2400" dirty="0" err="1">
                <a:latin typeface="NikoshBAN"/>
              </a:rPr>
              <a:t>লেখা</a:t>
            </a:r>
            <a:r>
              <a:rPr lang="en-US" sz="2400" dirty="0">
                <a:latin typeface="NikoshBAN"/>
              </a:rPr>
              <a:t>) </a:t>
            </a:r>
            <a:r>
              <a:rPr lang="en-US" sz="2400" dirty="0" err="1">
                <a:latin typeface="NikoshBAN"/>
              </a:rPr>
              <a:t>গ্রুপ</a:t>
            </a:r>
            <a:r>
              <a:rPr lang="en-US" sz="2400" dirty="0">
                <a:latin typeface="NikoshBAN"/>
              </a:rPr>
              <a:t> </a:t>
            </a:r>
            <a:r>
              <a:rPr lang="en-US" sz="2400" dirty="0" err="1">
                <a:latin typeface="NikoshBAN"/>
              </a:rPr>
              <a:t>নম্বার</a:t>
            </a:r>
            <a:r>
              <a:rPr lang="en-US" sz="2400" dirty="0">
                <a:latin typeface="NikoshBAN"/>
              </a:rPr>
              <a:t> ও </a:t>
            </a:r>
            <a:r>
              <a:rPr lang="en-US" sz="2400" dirty="0" err="1">
                <a:latin typeface="NikoshBAN"/>
              </a:rPr>
              <a:t>পরিচিতি</a:t>
            </a:r>
            <a:r>
              <a:rPr lang="en-US" sz="2400" dirty="0">
                <a:latin typeface="NikoshBAN"/>
              </a:rPr>
              <a:t> </a:t>
            </a:r>
            <a:r>
              <a:rPr lang="en-US" sz="2400" dirty="0" err="1">
                <a:latin typeface="NikoshBAN"/>
              </a:rPr>
              <a:t>ব্যাজের</a:t>
            </a:r>
            <a:r>
              <a:rPr lang="en-US" sz="2400" dirty="0">
                <a:latin typeface="NikoshBAN"/>
              </a:rPr>
              <a:t> </a:t>
            </a:r>
            <a:r>
              <a:rPr lang="en-US" sz="2400" dirty="0" err="1">
                <a:latin typeface="NikoshBAN"/>
              </a:rPr>
              <a:t>নিচেই</a:t>
            </a:r>
            <a:r>
              <a:rPr lang="en-US" sz="2400" dirty="0">
                <a:latin typeface="NikoshBAN"/>
              </a:rPr>
              <a:t> </a:t>
            </a:r>
            <a:r>
              <a:rPr lang="en-US" sz="2400" dirty="0" err="1">
                <a:latin typeface="NikoshBAN"/>
              </a:rPr>
              <a:t>সেলাই</a:t>
            </a:r>
            <a:r>
              <a:rPr lang="en-US" sz="2400" dirty="0">
                <a:latin typeface="NikoshBAN"/>
              </a:rPr>
              <a:t> </a:t>
            </a:r>
            <a:r>
              <a:rPr lang="en-US" sz="2400" dirty="0" err="1">
                <a:latin typeface="NikoshBAN"/>
              </a:rPr>
              <a:t>করে</a:t>
            </a:r>
            <a:r>
              <a:rPr lang="en-US" sz="2400" dirty="0">
                <a:latin typeface="NikoshBAN"/>
              </a:rPr>
              <a:t> </a:t>
            </a:r>
            <a:r>
              <a:rPr lang="en-US" sz="2400" dirty="0" err="1">
                <a:latin typeface="NikoshBAN"/>
              </a:rPr>
              <a:t>পরতে</a:t>
            </a:r>
            <a:r>
              <a:rPr lang="en-US" sz="2400" dirty="0">
                <a:latin typeface="NikoshBAN"/>
              </a:rPr>
              <a:t> </a:t>
            </a:r>
            <a:r>
              <a:rPr lang="en-US" sz="2400" dirty="0" err="1">
                <a:latin typeface="NikoshBAN"/>
              </a:rPr>
              <a:t>হবে</a:t>
            </a:r>
            <a:r>
              <a:rPr lang="en-US" sz="2400" dirty="0">
                <a:latin typeface="NikoshBAN"/>
              </a:rPr>
              <a:t>।</a:t>
            </a:r>
            <a:endParaRPr lang="bn-IN" sz="2400" dirty="0">
              <a:latin typeface="NikoshBAN"/>
            </a:endParaRPr>
          </a:p>
          <a:p>
            <a:r>
              <a:rPr lang="en-US" sz="2800" dirty="0">
                <a:latin typeface="NikoshBAN"/>
              </a:rPr>
              <a:t>৯। </a:t>
            </a:r>
            <a:r>
              <a:rPr lang="en-US" sz="2800" dirty="0" err="1">
                <a:latin typeface="NikoshBAN"/>
              </a:rPr>
              <a:t>দড়িঃ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এক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সেন্টিমিঃ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ব্যাসবিশিষ্ট</a:t>
            </a:r>
            <a:r>
              <a:rPr lang="en-US" sz="2800" dirty="0">
                <a:latin typeface="NikoshBAN"/>
              </a:rPr>
              <a:t> 2.75মিঃ </a:t>
            </a:r>
            <a:r>
              <a:rPr lang="en-US" sz="2800" dirty="0" err="1">
                <a:latin typeface="NikoshBAN"/>
              </a:rPr>
              <a:t>লম্বা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সুতা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বা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পাটের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দড়ি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স্কাউটিং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পদ্ধতিতে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গোছানো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অবস্থায়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কোমরে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বেল্টের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হুকের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সাথ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ঝুলিয়ে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রাখা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যাবে</a:t>
            </a:r>
            <a:r>
              <a:rPr lang="en-US" sz="2800" dirty="0" smtClean="0">
                <a:latin typeface="NikoshBAN"/>
              </a:rPr>
              <a:t>।</a:t>
            </a:r>
          </a:p>
          <a:p>
            <a:r>
              <a:rPr lang="en-US" sz="2800" dirty="0" smtClean="0">
                <a:latin typeface="NikoshBAN"/>
              </a:rPr>
              <a:t>১০। </a:t>
            </a:r>
            <a:r>
              <a:rPr lang="en-US" sz="2400" dirty="0" err="1" smtClean="0">
                <a:latin typeface="NikoshBAN"/>
              </a:rPr>
              <a:t>নাম</a:t>
            </a:r>
            <a:r>
              <a:rPr lang="bn-IN" sz="2400" dirty="0" smtClean="0">
                <a:latin typeface="NikoshBAN"/>
              </a:rPr>
              <a:t>ফ</a:t>
            </a:r>
            <a:r>
              <a:rPr lang="en-US" sz="2400" dirty="0" err="1" smtClean="0">
                <a:latin typeface="NikoshBAN"/>
              </a:rPr>
              <a:t>লকঃ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হালকা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নীল</a:t>
            </a:r>
            <a:r>
              <a:rPr lang="en-US" sz="2400" dirty="0" smtClean="0">
                <a:latin typeface="NikoshBAN"/>
              </a:rPr>
              <a:t> </a:t>
            </a:r>
            <a:r>
              <a:rPr lang="bn-IN" sz="2400" dirty="0" smtClean="0">
                <a:latin typeface="NikoshBAN"/>
              </a:rPr>
              <a:t>রংয়ের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পটভূমিতে</a:t>
            </a:r>
            <a:r>
              <a:rPr lang="en-US" sz="2400" dirty="0" smtClean="0">
                <a:latin typeface="NikoshBAN"/>
              </a:rPr>
              <a:t> </a:t>
            </a:r>
            <a:r>
              <a:rPr lang="bn-IN" sz="2400" dirty="0">
                <a:latin typeface="NikoshBAN"/>
              </a:rPr>
              <a:t> গাঢ় </a:t>
            </a:r>
            <a:r>
              <a:rPr lang="en-US" sz="2400" dirty="0" err="1">
                <a:latin typeface="NikoshBAN"/>
              </a:rPr>
              <a:t>নীল</a:t>
            </a:r>
            <a:r>
              <a:rPr lang="en-US" sz="2400" dirty="0">
                <a:latin typeface="NikoshBAN"/>
              </a:rPr>
              <a:t> </a:t>
            </a:r>
            <a:r>
              <a:rPr lang="bn-IN" sz="2400" dirty="0">
                <a:latin typeface="NikoshBAN"/>
              </a:rPr>
              <a:t>রংয়ের</a:t>
            </a:r>
            <a:r>
              <a:rPr lang="en-US" sz="2400" dirty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রেজিং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নং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সহ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নিজ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নাম্ফলক</a:t>
            </a:r>
            <a:r>
              <a:rPr lang="en-US" sz="2400" dirty="0" smtClean="0">
                <a:latin typeface="NikoshBAN"/>
              </a:rPr>
              <a:t> </a:t>
            </a:r>
            <a:endParaRPr lang="en-US" sz="2400" dirty="0">
              <a:latin typeface="NikoshBAN"/>
            </a:endParaRPr>
          </a:p>
          <a:p>
            <a:r>
              <a:rPr lang="en-US" sz="2800" dirty="0">
                <a:latin typeface="NikoshBAN"/>
              </a:rPr>
              <a:t>১১। </a:t>
            </a:r>
            <a:r>
              <a:rPr lang="en-US" sz="2800" dirty="0" err="1">
                <a:latin typeface="NikoshBAN"/>
              </a:rPr>
              <a:t>জাতীয়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পতাকার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রেপ্লিকাঃ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নাম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ফলোকের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উপর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জাতীয়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পতাকার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রেপলিকা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পরতে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হবে</a:t>
            </a:r>
            <a:r>
              <a:rPr lang="en-US" sz="2800" dirty="0">
                <a:latin typeface="NikoshBAN"/>
              </a:rPr>
              <a:t>।</a:t>
            </a:r>
          </a:p>
          <a:p>
            <a:endParaRPr lang="en-US" sz="28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11619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118789"/>
            <a:ext cx="12192000" cy="27392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ekoshBan"/>
              </a:rPr>
              <a:t>স্কার্ফের</a:t>
            </a:r>
            <a:r>
              <a:rPr lang="en-US" sz="4400" dirty="0" smtClean="0">
                <a:solidFill>
                  <a:srgbClr val="FF0000"/>
                </a:solidFill>
                <a:latin typeface="NekoshBan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ekoshBan"/>
              </a:rPr>
              <a:t>উপকারিতাঃ</a:t>
            </a:r>
            <a:endParaRPr lang="en-US" sz="4400" dirty="0" smtClean="0">
              <a:solidFill>
                <a:srgbClr val="FF0000"/>
              </a:solidFill>
              <a:latin typeface="NekoshBan"/>
            </a:endParaRPr>
          </a:p>
          <a:p>
            <a:r>
              <a:rPr lang="en-US" sz="3200" dirty="0" smtClean="0">
                <a:latin typeface="NekoshBan"/>
              </a:rPr>
              <a:t>১। </a:t>
            </a:r>
            <a:r>
              <a:rPr lang="en-US" sz="3200" dirty="0" err="1" smtClean="0">
                <a:latin typeface="NekoshBan"/>
              </a:rPr>
              <a:t>প্রাথমিক</a:t>
            </a:r>
            <a:r>
              <a:rPr lang="en-US" sz="3200" dirty="0" smtClean="0">
                <a:latin typeface="NekoshBan"/>
              </a:rPr>
              <a:t> </a:t>
            </a:r>
            <a:r>
              <a:rPr lang="en-US" sz="3200" dirty="0" err="1" smtClean="0">
                <a:latin typeface="NekoshBan"/>
              </a:rPr>
              <a:t>প্রতিবিধানে</a:t>
            </a:r>
            <a:r>
              <a:rPr lang="en-US" sz="3200" dirty="0" smtClean="0">
                <a:latin typeface="NekoshBan"/>
              </a:rPr>
              <a:t> </a:t>
            </a:r>
            <a:r>
              <a:rPr lang="en-US" sz="3200" dirty="0" err="1" smtClean="0">
                <a:latin typeface="NekoshBan"/>
              </a:rPr>
              <a:t>ব্যান্ডেজের</a:t>
            </a:r>
            <a:r>
              <a:rPr lang="en-US" sz="3200" dirty="0" smtClean="0">
                <a:latin typeface="NekoshBan"/>
              </a:rPr>
              <a:t> </a:t>
            </a:r>
            <a:r>
              <a:rPr lang="en-US" sz="3200" dirty="0" err="1" smtClean="0">
                <a:latin typeface="NekoshBan"/>
              </a:rPr>
              <a:t>কাজে</a:t>
            </a:r>
            <a:r>
              <a:rPr lang="en-US" sz="3200" dirty="0" smtClean="0">
                <a:latin typeface="NekoshBan"/>
              </a:rPr>
              <a:t> </a:t>
            </a:r>
            <a:r>
              <a:rPr lang="en-US" sz="3200" dirty="0" err="1" smtClean="0">
                <a:latin typeface="NekoshBan"/>
              </a:rPr>
              <a:t>স্কার্ফ</a:t>
            </a:r>
            <a:r>
              <a:rPr lang="en-US" sz="3200" dirty="0" smtClean="0">
                <a:latin typeface="NekoshBan"/>
              </a:rPr>
              <a:t> </a:t>
            </a:r>
            <a:r>
              <a:rPr lang="en-US" sz="3200" dirty="0" err="1" smtClean="0">
                <a:latin typeface="NekoshBan"/>
              </a:rPr>
              <a:t>ব্যবহার</a:t>
            </a:r>
            <a:r>
              <a:rPr lang="en-US" sz="3200" dirty="0" smtClean="0">
                <a:latin typeface="NekoshBan"/>
              </a:rPr>
              <a:t> </a:t>
            </a:r>
            <a:r>
              <a:rPr lang="en-US" sz="3200" dirty="0" err="1" smtClean="0">
                <a:latin typeface="NekoshBan"/>
              </a:rPr>
              <a:t>করা</a:t>
            </a:r>
            <a:r>
              <a:rPr lang="en-US" sz="3200" dirty="0" smtClean="0">
                <a:latin typeface="NekoshBan"/>
              </a:rPr>
              <a:t> </a:t>
            </a:r>
            <a:r>
              <a:rPr lang="en-US" sz="3200" dirty="0" err="1" smtClean="0">
                <a:latin typeface="NekoshBan"/>
              </a:rPr>
              <a:t>হয়</a:t>
            </a:r>
            <a:r>
              <a:rPr lang="en-US" sz="3200" dirty="0" smtClean="0">
                <a:latin typeface="NekoshBan"/>
              </a:rPr>
              <a:t>।</a:t>
            </a:r>
          </a:p>
          <a:p>
            <a:r>
              <a:rPr lang="en-US" sz="3200" dirty="0" smtClean="0">
                <a:latin typeface="NekoshBan"/>
              </a:rPr>
              <a:t>২। </a:t>
            </a:r>
            <a:r>
              <a:rPr lang="en-US" sz="3200" dirty="0" err="1" smtClean="0">
                <a:latin typeface="NekoshBan"/>
              </a:rPr>
              <a:t>মাথায়</a:t>
            </a:r>
            <a:r>
              <a:rPr lang="en-US" sz="3200" dirty="0" smtClean="0">
                <a:latin typeface="NekoshBan"/>
              </a:rPr>
              <a:t> </a:t>
            </a:r>
            <a:r>
              <a:rPr lang="en-US" sz="3200" dirty="0" err="1" smtClean="0">
                <a:latin typeface="NekoshBan"/>
              </a:rPr>
              <a:t>টুপি</a:t>
            </a:r>
            <a:r>
              <a:rPr lang="en-US" sz="3200" dirty="0" smtClean="0">
                <a:latin typeface="NekoshBan"/>
              </a:rPr>
              <a:t> </a:t>
            </a:r>
            <a:r>
              <a:rPr lang="en-US" sz="3200" dirty="0" err="1" smtClean="0">
                <a:latin typeface="NekoshBan"/>
              </a:rPr>
              <a:t>না</a:t>
            </a:r>
            <a:r>
              <a:rPr lang="en-US" sz="3200" dirty="0" smtClean="0">
                <a:latin typeface="NekoshBan"/>
              </a:rPr>
              <a:t> </a:t>
            </a:r>
            <a:r>
              <a:rPr lang="en-US" sz="3200" dirty="0" err="1" smtClean="0">
                <a:latin typeface="NekoshBan"/>
              </a:rPr>
              <a:t>থাকলে</a:t>
            </a:r>
            <a:r>
              <a:rPr lang="en-US" sz="3200" dirty="0" smtClean="0">
                <a:latin typeface="NekoshBan"/>
              </a:rPr>
              <a:t> </a:t>
            </a:r>
            <a:r>
              <a:rPr lang="en-US" sz="3200" dirty="0" err="1" smtClean="0">
                <a:latin typeface="NekoshBan"/>
              </a:rPr>
              <a:t>রোদ</a:t>
            </a:r>
            <a:r>
              <a:rPr lang="en-US" sz="3200" dirty="0" smtClean="0">
                <a:latin typeface="NekoshBan"/>
              </a:rPr>
              <a:t>/</a:t>
            </a:r>
            <a:r>
              <a:rPr lang="en-US" sz="3200" dirty="0" err="1" smtClean="0">
                <a:latin typeface="NekoshBan"/>
              </a:rPr>
              <a:t>বৃষ্টিতে</a:t>
            </a:r>
            <a:r>
              <a:rPr lang="en-US" sz="3200" dirty="0" smtClean="0">
                <a:latin typeface="NekoshBan"/>
              </a:rPr>
              <a:t> </a:t>
            </a:r>
            <a:r>
              <a:rPr lang="en-US" sz="3200" dirty="0" err="1" smtClean="0">
                <a:latin typeface="NekoshBan"/>
              </a:rPr>
              <a:t>স্কার্ফ</a:t>
            </a:r>
            <a:r>
              <a:rPr lang="en-US" sz="3200" dirty="0" smtClean="0">
                <a:latin typeface="NekoshBan"/>
              </a:rPr>
              <a:t> </a:t>
            </a:r>
            <a:r>
              <a:rPr lang="en-US" sz="3200" dirty="0" err="1" smtClean="0">
                <a:latin typeface="NekoshBan"/>
              </a:rPr>
              <a:t>দিয়ে</a:t>
            </a:r>
            <a:r>
              <a:rPr lang="en-US" sz="3200" dirty="0" smtClean="0">
                <a:latin typeface="NekoshBan"/>
              </a:rPr>
              <a:t> </a:t>
            </a:r>
            <a:r>
              <a:rPr lang="en-US" sz="3200" dirty="0" err="1" smtClean="0">
                <a:latin typeface="NekoshBan"/>
              </a:rPr>
              <a:t>মাথা</a:t>
            </a:r>
            <a:r>
              <a:rPr lang="bn-IN" sz="3200" dirty="0" smtClean="0">
                <a:latin typeface="NekoshBan"/>
              </a:rPr>
              <a:t> ঢাকা হয়।</a:t>
            </a:r>
          </a:p>
          <a:p>
            <a:r>
              <a:rPr lang="bn-IN" sz="3200" dirty="0" smtClean="0">
                <a:latin typeface="NekoshBan"/>
              </a:rPr>
              <a:t>৩। বিপদে পড়লে সংকেত দেখার </a:t>
            </a:r>
            <a:r>
              <a:rPr lang="en-US" sz="3200" dirty="0" err="1" smtClean="0">
                <a:latin typeface="NekoshBan"/>
              </a:rPr>
              <a:t>জন্য</a:t>
            </a:r>
            <a:r>
              <a:rPr lang="bn-IN" sz="3200" dirty="0" smtClean="0">
                <a:latin typeface="NekoshBan"/>
              </a:rPr>
              <a:t>  নিশান হিসেবে বা কয়েকটি স্কার্ফ একসাথে বেধে দড়ির কাজে ব্যবহার করা যায়।</a:t>
            </a:r>
            <a:endParaRPr lang="en-US" sz="3200" dirty="0">
              <a:latin typeface="Nekosh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4" y="-1"/>
            <a:ext cx="6720590" cy="41187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538" y="-7007"/>
            <a:ext cx="5431437" cy="412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29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192000" cy="36317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ekoshBan"/>
              </a:rPr>
              <a:t>মূল্যায়নঃ</a:t>
            </a:r>
            <a:endParaRPr lang="bn-IN" sz="5400" dirty="0" smtClean="0">
              <a:solidFill>
                <a:srgbClr val="FF0000"/>
              </a:solidFill>
              <a:latin typeface="NekoshBan"/>
            </a:endParaRPr>
          </a:p>
          <a:p>
            <a:r>
              <a:rPr lang="bn-IN" sz="3200" dirty="0" smtClean="0">
                <a:solidFill>
                  <a:srgbClr val="002060"/>
                </a:solidFill>
                <a:latin typeface="NekoshBan"/>
              </a:rPr>
              <a:t>দলীয় কাজঃ</a:t>
            </a:r>
          </a:p>
          <a:p>
            <a:r>
              <a:rPr lang="bn-IN" sz="3600" dirty="0" smtClean="0">
                <a:solidFill>
                  <a:srgbClr val="FFFF00"/>
                </a:solidFill>
                <a:latin typeface="NekoshBan"/>
              </a:rPr>
              <a:t>৬জন করে ৫দলে ভাগ হয়ে লিখ।</a:t>
            </a:r>
          </a:p>
          <a:p>
            <a:r>
              <a:rPr lang="bn-IN" sz="3600" dirty="0" smtClean="0">
                <a:solidFill>
                  <a:srgbClr val="FFFF00"/>
                </a:solidFill>
                <a:latin typeface="NekoshBan"/>
              </a:rPr>
              <a:t>প্রশ্নঃ স্কাউট মানব সমাজের কি কি কল্যান সাধন করে থাকে লিখ।</a:t>
            </a:r>
          </a:p>
          <a:p>
            <a:r>
              <a:rPr lang="bn-IN" sz="3600" dirty="0">
                <a:solidFill>
                  <a:srgbClr val="FFFF00"/>
                </a:solidFill>
                <a:latin typeface="NekoshBan"/>
              </a:rPr>
              <a:t>	</a:t>
            </a:r>
            <a:r>
              <a:rPr lang="bn-IN" sz="3600" dirty="0" smtClean="0">
                <a:solidFill>
                  <a:srgbClr val="FFFF00"/>
                </a:solidFill>
                <a:latin typeface="NekoshBan"/>
              </a:rPr>
              <a:t>							সময় ১০মিনিট</a:t>
            </a:r>
            <a:endParaRPr lang="en-US" sz="3600" dirty="0">
              <a:solidFill>
                <a:srgbClr val="FFFF00"/>
              </a:solidFill>
              <a:latin typeface="Nekosh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31763"/>
            <a:ext cx="12192000" cy="322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10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6"/>
            <a:ext cx="12192000" cy="42810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2758190"/>
            <a:ext cx="12192000" cy="186204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FF0000"/>
                </a:solidFill>
                <a:latin typeface="NekoshBan"/>
              </a:rPr>
              <a:t>বাড়ীর</a:t>
            </a:r>
            <a:r>
              <a:rPr lang="en-US" sz="11500" dirty="0" smtClean="0">
                <a:solidFill>
                  <a:srgbClr val="FF0000"/>
                </a:solidFill>
                <a:latin typeface="NekoshBan"/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  <a:latin typeface="NekoshBan"/>
              </a:rPr>
              <a:t>কাজ</a:t>
            </a:r>
            <a:endParaRPr lang="en-US" sz="11500" dirty="0">
              <a:solidFill>
                <a:srgbClr val="FF0000"/>
              </a:solidFill>
              <a:latin typeface="Nekosh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734342"/>
            <a:ext cx="12192000" cy="212365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ekoshBan"/>
              </a:rPr>
              <a:t>একজন</a:t>
            </a:r>
            <a:r>
              <a:rPr lang="en-US" sz="6600" dirty="0" smtClean="0">
                <a:latin typeface="NekoshBan"/>
              </a:rPr>
              <a:t> </a:t>
            </a:r>
            <a:r>
              <a:rPr lang="en-US" sz="6600" dirty="0" err="1" smtClean="0">
                <a:latin typeface="NekoshBan"/>
              </a:rPr>
              <a:t>স্কাউট</a:t>
            </a:r>
            <a:r>
              <a:rPr lang="en-US" sz="6600" dirty="0" smtClean="0">
                <a:latin typeface="NekoshBan"/>
              </a:rPr>
              <a:t> </a:t>
            </a:r>
            <a:r>
              <a:rPr lang="en-US" sz="6600" dirty="0" err="1" smtClean="0">
                <a:latin typeface="NekoshBan"/>
              </a:rPr>
              <a:t>হিসাবে</a:t>
            </a:r>
            <a:r>
              <a:rPr lang="en-US" sz="6600" dirty="0" smtClean="0">
                <a:latin typeface="NekoshBan"/>
              </a:rPr>
              <a:t> </a:t>
            </a:r>
            <a:r>
              <a:rPr lang="en-US" sz="6600" dirty="0" err="1" smtClean="0">
                <a:latin typeface="NekoshBan"/>
              </a:rPr>
              <a:t>তোমার</a:t>
            </a:r>
            <a:r>
              <a:rPr lang="en-US" sz="6600" dirty="0" smtClean="0">
                <a:latin typeface="NekoshBan"/>
              </a:rPr>
              <a:t> </a:t>
            </a:r>
            <a:r>
              <a:rPr lang="en-US" sz="6600" dirty="0" err="1" smtClean="0">
                <a:latin typeface="NekoshBan"/>
              </a:rPr>
              <a:t>দায়িত্ব</a:t>
            </a:r>
            <a:r>
              <a:rPr lang="en-US" sz="6600" dirty="0" smtClean="0">
                <a:latin typeface="NekoshBan"/>
              </a:rPr>
              <a:t> ও </a:t>
            </a:r>
            <a:r>
              <a:rPr lang="en-US" sz="6600" dirty="0" err="1" smtClean="0">
                <a:latin typeface="NekoshBan"/>
              </a:rPr>
              <a:t>কর্তব্য</a:t>
            </a:r>
            <a:r>
              <a:rPr lang="en-US" sz="6600" dirty="0" smtClean="0">
                <a:latin typeface="NekoshBan"/>
              </a:rPr>
              <a:t> </a:t>
            </a:r>
            <a:r>
              <a:rPr lang="en-US" sz="6600" dirty="0" err="1" smtClean="0">
                <a:latin typeface="NekoshBan"/>
              </a:rPr>
              <a:t>কি</a:t>
            </a:r>
            <a:r>
              <a:rPr lang="en-US" sz="6600" dirty="0" smtClean="0">
                <a:latin typeface="NekoshBan"/>
              </a:rPr>
              <a:t> </a:t>
            </a:r>
            <a:r>
              <a:rPr lang="en-US" sz="6600" dirty="0" err="1" smtClean="0">
                <a:latin typeface="NekoshBan"/>
              </a:rPr>
              <a:t>লিখে</a:t>
            </a:r>
            <a:r>
              <a:rPr lang="en-US" sz="6600" dirty="0" smtClean="0">
                <a:latin typeface="NekoshBan"/>
              </a:rPr>
              <a:t> </a:t>
            </a:r>
            <a:r>
              <a:rPr lang="en-US" sz="6600" dirty="0" err="1" smtClean="0">
                <a:latin typeface="NekoshBan"/>
              </a:rPr>
              <a:t>আনবে</a:t>
            </a:r>
            <a:r>
              <a:rPr lang="en-US" sz="6600" dirty="0" smtClean="0">
                <a:latin typeface="NekoshBan"/>
              </a:rPr>
              <a:t>।</a:t>
            </a:r>
            <a:endParaRPr lang="en-US" sz="6600" dirty="0">
              <a:latin typeface="NekoshBan"/>
            </a:endParaRPr>
          </a:p>
        </p:txBody>
      </p:sp>
    </p:spTree>
    <p:extLst>
      <p:ext uri="{BB962C8B-B14F-4D97-AF65-F5344CB8AC3E}">
        <p14:creationId xmlns:p14="http://schemas.microsoft.com/office/powerpoint/2010/main" val="226514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1812249" cy="32624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ekoshBan"/>
              </a:rPr>
              <a:t>আজ এপর্যন্তই</a:t>
            </a:r>
          </a:p>
          <a:p>
            <a:pPr algn="ctr"/>
            <a:r>
              <a:rPr lang="bn-IN" sz="4000" dirty="0" smtClean="0">
                <a:latin typeface="NekoshBan"/>
              </a:rPr>
              <a:t>আবার দেখা হবে আগামী  ক্লাসে সেই একান্ত কামনায়</a:t>
            </a:r>
          </a:p>
          <a:p>
            <a:pPr algn="ctr"/>
            <a:r>
              <a:rPr lang="bn-IN" sz="13800" dirty="0" smtClean="0">
                <a:solidFill>
                  <a:srgbClr val="FF0000"/>
                </a:solidFill>
                <a:latin typeface="NekoshBan"/>
              </a:rPr>
              <a:t>আল্লাহ হাফেজ</a:t>
            </a:r>
            <a:endParaRPr lang="en-US" sz="13800" dirty="0">
              <a:solidFill>
                <a:srgbClr val="FF0000"/>
              </a:solidFill>
              <a:latin typeface="Ne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2432"/>
            <a:ext cx="11812249" cy="359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37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1304144" y="-21610"/>
            <a:ext cx="91440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152400" y="1358387"/>
            <a:ext cx="4344988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52400" y="2093246"/>
            <a:ext cx="5395886" cy="45307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মোঃ হুমায়ন কবির</a:t>
            </a:r>
          </a:p>
          <a:p>
            <a:pPr marL="0" indent="0">
              <a:buFont typeface="Arial" pitchFamily="34" charset="0"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marL="0" indent="0">
              <a:buFont typeface="Arial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শ্রীফলতলা মাধ্যমিক বালিকা বিদ্যালয়</a:t>
            </a:r>
          </a:p>
          <a:p>
            <a:pPr marL="0" indent="0">
              <a:buFont typeface="Arial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ডাকঘরঃ তোলা, হরিনাকুন্ডু-ঝিনাইদহ</a:t>
            </a:r>
          </a:p>
          <a:p>
            <a:pPr marL="0" indent="0">
              <a:buFont typeface="Arial" pitchFamily="34" charset="0"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মোবাইল ০১৭১৪৫১৮৪৩৩</a:t>
            </a:r>
            <a:r>
              <a:rPr lang="en-US" dirty="0" smtClean="0"/>
              <a:t> 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dirty="0" smtClean="0"/>
              <a:t>humaun4180@gmail.com</a:t>
            </a:r>
          </a:p>
          <a:p>
            <a:pPr marL="0" indent="0">
              <a:buFont typeface="Arial" pitchFamily="34" charset="0"/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7807377" y="1446110"/>
            <a:ext cx="4041775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6535711" y="2203554"/>
            <a:ext cx="5656289" cy="4654446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389" y="2085872"/>
            <a:ext cx="1109611" cy="11833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546975" y="2677549"/>
            <a:ext cx="36576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শ্রেনীঃ ৬ষ্ঠ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শিক্ষা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দ্বিতীয়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পাঠঃ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০৩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73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ekoshban"/>
              </a:rPr>
              <a:t>ছবি দেখে কি বুঝা যায় এটি কাদের ছবি।</a:t>
            </a:r>
            <a:endParaRPr lang="en-US" sz="5400" dirty="0">
              <a:latin typeface="Ne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205" y="3593844"/>
            <a:ext cx="7335796" cy="32641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205" y="923330"/>
            <a:ext cx="7335796" cy="25907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23330"/>
            <a:ext cx="4769709" cy="25907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593844"/>
            <a:ext cx="4769709" cy="326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227754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BAN"/>
              </a:rPr>
              <a:t>আমাদের</a:t>
            </a:r>
            <a:r>
              <a:rPr lang="en-US" sz="88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/>
              </a:rPr>
              <a:t>আজকের</a:t>
            </a:r>
            <a:r>
              <a:rPr lang="en-US" sz="88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/>
              </a:rPr>
              <a:t>পাঠ</a:t>
            </a:r>
            <a:endParaRPr lang="en-US" sz="8800" dirty="0" smtClean="0">
              <a:solidFill>
                <a:srgbClr val="FF0000"/>
              </a:solidFill>
              <a:latin typeface="NikoshBAN"/>
            </a:endParaRPr>
          </a:p>
          <a:p>
            <a:r>
              <a:rPr lang="en-US" sz="5400" dirty="0" err="1" smtClean="0">
                <a:solidFill>
                  <a:srgbClr val="C00000"/>
                </a:solidFill>
                <a:latin typeface="NikoshBAN"/>
              </a:rPr>
              <a:t>স্কাউট</a:t>
            </a:r>
            <a:r>
              <a:rPr lang="en-US" sz="5400" dirty="0" smtClean="0">
                <a:solidFill>
                  <a:srgbClr val="C00000"/>
                </a:solidFill>
                <a:latin typeface="NikoshBAN"/>
              </a:rPr>
              <a:t> ও </a:t>
            </a:r>
            <a:r>
              <a:rPr lang="bn-IN" sz="5400" dirty="0" smtClean="0">
                <a:solidFill>
                  <a:srgbClr val="C00000"/>
                </a:solidFill>
                <a:latin typeface="NikoshBAN"/>
              </a:rPr>
              <a:t>গার্ল গাইডের কর্মসূচি ও </a:t>
            </a:r>
            <a:r>
              <a:rPr lang="bn-IN" sz="5400" dirty="0" smtClean="0">
                <a:solidFill>
                  <a:srgbClr val="C00000"/>
                </a:solidFill>
                <a:latin typeface="NikoshBAN"/>
              </a:rPr>
              <a:t>পোশাক</a:t>
            </a:r>
            <a:endParaRPr lang="en-US" sz="5400" dirty="0">
              <a:solidFill>
                <a:srgbClr val="C00000"/>
              </a:solidFill>
              <a:latin typeface="Ni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7547"/>
            <a:ext cx="4922520" cy="45804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640" y="2277548"/>
            <a:ext cx="4023360" cy="45947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520" y="2277547"/>
            <a:ext cx="3246119" cy="459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49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77108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FF0000"/>
                </a:solidFill>
                <a:latin typeface="Nekoshban"/>
              </a:rPr>
              <a:t>শিখনফল</a:t>
            </a:r>
          </a:p>
          <a:p>
            <a:r>
              <a:rPr lang="bn-IN" sz="4400" dirty="0" smtClean="0">
                <a:latin typeface="Nekoshban"/>
              </a:rPr>
              <a:t>এই পাঠ শেষে শিক্ষার্থীরা</a:t>
            </a:r>
            <a:endParaRPr lang="en-US" sz="4400" dirty="0">
              <a:latin typeface="Nekoshban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5400" dirty="0" err="1" smtClean="0">
                <a:latin typeface="Nekoshban"/>
              </a:rPr>
              <a:t>স্কাউটের</a:t>
            </a:r>
            <a:r>
              <a:rPr lang="en-US" sz="5400" dirty="0" smtClean="0">
                <a:latin typeface="Nekoshban"/>
              </a:rPr>
              <a:t> </a:t>
            </a:r>
            <a:r>
              <a:rPr lang="en-US" sz="5400" dirty="0" err="1" smtClean="0">
                <a:latin typeface="Nekoshban"/>
              </a:rPr>
              <a:t>কর্মসূচি</a:t>
            </a:r>
            <a:r>
              <a:rPr lang="en-US" sz="5400" dirty="0" smtClean="0">
                <a:latin typeface="Nekoshban"/>
              </a:rPr>
              <a:t> </a:t>
            </a:r>
            <a:r>
              <a:rPr lang="en-US" sz="5400" dirty="0" err="1" smtClean="0">
                <a:latin typeface="Nekoshban"/>
              </a:rPr>
              <a:t>বলতে</a:t>
            </a:r>
            <a:r>
              <a:rPr lang="en-US" sz="5400" dirty="0" smtClean="0">
                <a:latin typeface="Nekoshban"/>
              </a:rPr>
              <a:t> </a:t>
            </a:r>
            <a:r>
              <a:rPr lang="en-US" sz="5400" dirty="0" err="1" smtClean="0">
                <a:latin typeface="Nekoshban"/>
              </a:rPr>
              <a:t>পারবে</a:t>
            </a:r>
            <a:r>
              <a:rPr lang="en-US" sz="5400" dirty="0" smtClean="0">
                <a:latin typeface="Nekoshban"/>
              </a:rPr>
              <a:t>।</a:t>
            </a:r>
            <a:endParaRPr lang="bn-IN" sz="5400" dirty="0" smtClean="0">
              <a:latin typeface="Nekoshban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5400" dirty="0" smtClean="0">
                <a:latin typeface="Nekoshban"/>
              </a:rPr>
              <a:t>স্কাউট ছেলেদের পোশাক চিনে বলতে পারবে।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5400" dirty="0" smtClean="0">
                <a:latin typeface="Nekoshban"/>
              </a:rPr>
              <a:t>স্কাউট মেয়েদের পোশাক চিনে বলতে পারবে।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5400" dirty="0" smtClean="0">
                <a:latin typeface="Nekoshban"/>
              </a:rPr>
              <a:t>স্কার্ফের উপকারিতে বলতে পারবে।</a:t>
            </a:r>
            <a:endParaRPr lang="en-US" sz="5400" dirty="0">
              <a:latin typeface="Nekoshban"/>
            </a:endParaRPr>
          </a:p>
        </p:txBody>
      </p:sp>
    </p:spTree>
    <p:extLst>
      <p:ext uri="{BB962C8B-B14F-4D97-AF65-F5344CB8AC3E}">
        <p14:creationId xmlns:p14="http://schemas.microsoft.com/office/powerpoint/2010/main" val="267375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29" y="220980"/>
            <a:ext cx="5772151" cy="37963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59" y="220980"/>
            <a:ext cx="5484495" cy="3796384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0" y="4272677"/>
            <a:ext cx="12192000" cy="258532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/>
              </a:rPr>
              <a:t>স্কাউট</a:t>
            </a:r>
            <a:r>
              <a:rPr lang="en-US" sz="5400" dirty="0" smtClean="0">
                <a:latin typeface="NikoshBAN"/>
              </a:rPr>
              <a:t> ও </a:t>
            </a:r>
            <a:r>
              <a:rPr lang="en-US" sz="5400" dirty="0" err="1" smtClean="0">
                <a:latin typeface="NikoshBAN"/>
              </a:rPr>
              <a:t>গার্ল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গাইড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তাদের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প্রতিজ্ঞা</a:t>
            </a:r>
            <a:r>
              <a:rPr lang="en-US" sz="5400" dirty="0" smtClean="0">
                <a:latin typeface="NikoshBAN"/>
              </a:rPr>
              <a:t> ও </a:t>
            </a:r>
            <a:r>
              <a:rPr lang="en-US" sz="5400" dirty="0" err="1" smtClean="0">
                <a:latin typeface="NikoshBAN"/>
              </a:rPr>
              <a:t>মূল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মন্ত্র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রক্ষার্থে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আটটি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দফা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কর্মসূচি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পালন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করে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থাকে</a:t>
            </a:r>
            <a:r>
              <a:rPr lang="bn-IN" sz="5400" dirty="0" smtClean="0">
                <a:latin typeface="NikoshBAN"/>
              </a:rPr>
              <a:t>।</a:t>
            </a:r>
            <a:endParaRPr lang="en-US" sz="54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46163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80186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ekoshban"/>
              </a:rPr>
              <a:t>আট দফা কর্মসূচিঃ</a:t>
            </a:r>
          </a:p>
          <a:p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ekoshban"/>
              </a:rPr>
              <a:t>১</a:t>
            </a:r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ekoshban"/>
              </a:rPr>
              <a:t>। চরিত্র গঠন।</a:t>
            </a:r>
          </a:p>
          <a:p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ekoshban"/>
              </a:rPr>
              <a:t>২। নিজেকে জানা।</a:t>
            </a:r>
          </a:p>
          <a:p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ekoshban"/>
              </a:rPr>
              <a:t>৩। সৃজনশীল ক্ষমতা অর্জন।</a:t>
            </a:r>
          </a:p>
          <a:p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ekoshban"/>
              </a:rPr>
              <a:t>৪। পরস্পরকে জানা।</a:t>
            </a:r>
          </a:p>
          <a:p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ekoshban"/>
              </a:rPr>
              <a:t>৫। সেবাব্রতে প্রস্তুত থাকা।</a:t>
            </a:r>
          </a:p>
          <a:p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ekoshban"/>
              </a:rPr>
              <a:t>৬। গৃহকর্মে দক্ষতা অর্জন।</a:t>
            </a:r>
          </a:p>
          <a:p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ekoshban"/>
              </a:rPr>
              <a:t>৭। বাইরের জগত থেকে আনন্দ আহরণ। এবং</a:t>
            </a:r>
          </a:p>
          <a:p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ekoshban"/>
              </a:rPr>
              <a:t>৮। শারীরিক উপযুক্ততা অর্জন করা।</a:t>
            </a:r>
          </a:p>
          <a:p>
            <a:pPr algn="ctr"/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ekoshban"/>
              </a:rPr>
              <a:t>আর এসব কর্মসূচির মাধ্যমে গাইডেরা নিজেদেরকে </a:t>
            </a:r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ekoshban"/>
              </a:rPr>
              <a:t>                  দেশের উপযুক্ত নাগরিক হিসেবে গড়ে তোলে।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e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89" y="-1"/>
            <a:ext cx="5926111" cy="41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09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300"/>
            <a:ext cx="12192000" cy="6872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FF0000"/>
            </a:solidFill>
            <a:prstDash val="dash"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4497049" y="149901"/>
            <a:ext cx="70303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rgbClr val="FF0000"/>
                </a:solidFill>
              </a:rPr>
              <a:t>স্কাউট পোশাকঃ</a:t>
            </a:r>
            <a:r>
              <a:rPr lang="bn-IN" sz="5400" dirty="0" smtClean="0">
                <a:solidFill>
                  <a:srgbClr val="FF0000"/>
                </a:solidFill>
                <a:latin typeface="Nekoshban"/>
              </a:rPr>
              <a:t> </a:t>
            </a:r>
            <a:r>
              <a:rPr lang="bn-IN" sz="6000" dirty="0" smtClean="0">
                <a:solidFill>
                  <a:srgbClr val="0070C0"/>
                </a:solidFill>
                <a:latin typeface="Nekoshban"/>
              </a:rPr>
              <a:t>ছেলে</a:t>
            </a:r>
            <a:r>
              <a:rPr lang="bn-IN" sz="6000" dirty="0" smtClean="0">
                <a:latin typeface="Nekoshban"/>
              </a:rPr>
              <a:t> </a:t>
            </a:r>
            <a:r>
              <a:rPr lang="bn-IN" sz="5400" dirty="0" smtClean="0">
                <a:latin typeface="Nekoshban"/>
              </a:rPr>
              <a:t> </a:t>
            </a:r>
            <a:endParaRPr lang="en-US" sz="5400" dirty="0">
              <a:latin typeface="Nekoshban"/>
            </a:endParaRPr>
          </a:p>
        </p:txBody>
      </p:sp>
    </p:spTree>
    <p:extLst>
      <p:ext uri="{BB962C8B-B14F-4D97-AF65-F5344CB8AC3E}">
        <p14:creationId xmlns:p14="http://schemas.microsoft.com/office/powerpoint/2010/main" val="321201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191999" cy="138499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/>
              </a:rPr>
              <a:t>১। </a:t>
            </a:r>
            <a:r>
              <a:rPr lang="en-US" sz="2800" dirty="0" err="1" smtClean="0">
                <a:latin typeface="NikoshBAN"/>
              </a:rPr>
              <a:t>টুপিঃ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নেভি</a:t>
            </a:r>
            <a:r>
              <a:rPr lang="en-US" sz="2800" dirty="0" smtClean="0">
                <a:latin typeface="NikoshBAN"/>
              </a:rPr>
              <a:t> </a:t>
            </a:r>
            <a:r>
              <a:rPr lang="bn-IN" sz="2800" dirty="0" smtClean="0">
                <a:latin typeface="NikoshBAN"/>
              </a:rPr>
              <a:t>ব্লু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রংয়ের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টুপি</a:t>
            </a:r>
            <a:r>
              <a:rPr lang="en-US" sz="2800" dirty="0" smtClean="0">
                <a:latin typeface="NikoshBAN"/>
              </a:rPr>
              <a:t>।</a:t>
            </a:r>
          </a:p>
          <a:p>
            <a:r>
              <a:rPr lang="en-US" sz="2800" dirty="0" smtClean="0">
                <a:latin typeface="NikoshBAN"/>
              </a:rPr>
              <a:t>২।শার্টঃ </a:t>
            </a:r>
            <a:r>
              <a:rPr lang="en-US" sz="2800" dirty="0" err="1" smtClean="0">
                <a:latin typeface="NikoshBAN"/>
              </a:rPr>
              <a:t>ছাই</a:t>
            </a:r>
            <a:r>
              <a:rPr lang="en-US" sz="2800" dirty="0" smtClean="0">
                <a:latin typeface="NikoshBAN"/>
              </a:rPr>
              <a:t> (</a:t>
            </a:r>
            <a:r>
              <a:rPr lang="en-US" sz="2800" dirty="0" err="1" smtClean="0">
                <a:latin typeface="NikoshBAN"/>
              </a:rPr>
              <a:t>অ্যাশ</a:t>
            </a:r>
            <a:r>
              <a:rPr lang="en-US" sz="2800" dirty="0">
                <a:latin typeface="NikoshBAN"/>
              </a:rPr>
              <a:t>) </a:t>
            </a:r>
            <a:r>
              <a:rPr lang="en-US" sz="2800" dirty="0" err="1">
                <a:latin typeface="NikoshBAN"/>
              </a:rPr>
              <a:t>রংয়ের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কাঁধে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পেটিবিহীন</a:t>
            </a:r>
            <a:r>
              <a:rPr lang="bn-IN" sz="2800" dirty="0" smtClean="0">
                <a:latin typeface="NikoshBAN"/>
              </a:rPr>
              <a:t> দুই </a:t>
            </a:r>
            <a:r>
              <a:rPr lang="en-US" sz="2800" dirty="0" err="1" smtClean="0">
                <a:latin typeface="NikoshBAN"/>
              </a:rPr>
              <a:t>পকেট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ওয়ালা</a:t>
            </a:r>
            <a:r>
              <a:rPr lang="en-US" sz="2800" dirty="0" smtClean="0">
                <a:latin typeface="NikoshBAN"/>
              </a:rPr>
              <a:t>(</a:t>
            </a:r>
            <a:r>
              <a:rPr lang="en-US" sz="2800" dirty="0" err="1" smtClean="0">
                <a:latin typeface="NikoshBAN"/>
              </a:rPr>
              <a:t>ঢাকনা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যুক্ত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মাঝখানে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প্লেটসহ</a:t>
            </a:r>
            <a:r>
              <a:rPr lang="en-US" sz="2800" dirty="0" smtClean="0">
                <a:latin typeface="NikoshBAN"/>
              </a:rPr>
              <a:t>)</a:t>
            </a:r>
            <a:r>
              <a:rPr lang="en-US" sz="2800" dirty="0" err="1" smtClean="0">
                <a:latin typeface="NikoshBAN"/>
              </a:rPr>
              <a:t>হাফ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ফুল-হাতা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শার্ট</a:t>
            </a:r>
            <a:r>
              <a:rPr lang="en-US" sz="2800" dirty="0" smtClean="0">
                <a:latin typeface="NikoshBAN"/>
              </a:rPr>
              <a:t>।</a:t>
            </a:r>
            <a:r>
              <a:rPr lang="bn-IN" sz="2800" dirty="0" smtClean="0">
                <a:latin typeface="NikoshBAN"/>
              </a:rPr>
              <a:t> </a:t>
            </a:r>
            <a:endParaRPr lang="en-US" sz="2800" dirty="0">
              <a:latin typeface="NikoshB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" y="1375905"/>
            <a:ext cx="12191999" cy="612475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/>
              </a:rPr>
              <a:t>৩।প্যান্টঃ </a:t>
            </a:r>
            <a:r>
              <a:rPr lang="en-US" sz="2800" dirty="0" err="1" smtClean="0">
                <a:latin typeface="NikoshBAN"/>
              </a:rPr>
              <a:t>গাঢ়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নেভিবুলু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রংয়ের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ফুল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প্যান্ট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স্ট্রেটকাট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নিচের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মুহুরি</a:t>
            </a:r>
            <a:r>
              <a:rPr lang="en-US" sz="2800" dirty="0" smtClean="0">
                <a:latin typeface="NikoshBAN"/>
              </a:rPr>
              <a:t> ৪০ </a:t>
            </a:r>
            <a:r>
              <a:rPr lang="en-US" sz="2800" dirty="0" err="1" smtClean="0">
                <a:latin typeface="NikoshBAN"/>
              </a:rPr>
              <a:t>থেকে</a:t>
            </a:r>
            <a:r>
              <a:rPr lang="en-US" sz="2800" dirty="0" smtClean="0">
                <a:latin typeface="NikoshBAN"/>
              </a:rPr>
              <a:t> ৪৫সেন্টিমিঃ </a:t>
            </a:r>
            <a:r>
              <a:rPr lang="en-US" sz="2800" dirty="0" err="1" smtClean="0">
                <a:latin typeface="NikoshBAN"/>
              </a:rPr>
              <a:t>এর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মধ্যে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হতে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হবে</a:t>
            </a:r>
            <a:r>
              <a:rPr lang="en-US" sz="2800" dirty="0" smtClean="0">
                <a:latin typeface="NikoshBAN"/>
              </a:rPr>
              <a:t>।</a:t>
            </a:r>
          </a:p>
          <a:p>
            <a:r>
              <a:rPr lang="en-US" sz="2800" dirty="0" smtClean="0">
                <a:latin typeface="NikoshBAN"/>
              </a:rPr>
              <a:t>৪। </a:t>
            </a:r>
            <a:r>
              <a:rPr lang="en-US" sz="2800" dirty="0" err="1" smtClean="0">
                <a:latin typeface="NikoshBAN"/>
              </a:rPr>
              <a:t>বেল্টঃ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বাংলাদেশ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স্কাউট-এর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মনোগ্রাম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যুক্ত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কালো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চামড়া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নেভিবুলু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রংয়ের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কাপড়ের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বাল্ট</a:t>
            </a:r>
            <a:r>
              <a:rPr lang="en-US" sz="2800" dirty="0" smtClean="0">
                <a:latin typeface="NikoshBAN"/>
              </a:rPr>
              <a:t>।</a:t>
            </a:r>
          </a:p>
          <a:p>
            <a:r>
              <a:rPr lang="en-US" sz="2800" dirty="0" smtClean="0">
                <a:latin typeface="NikoshBAN"/>
              </a:rPr>
              <a:t>৫।জুতাঃ </a:t>
            </a:r>
            <a:r>
              <a:rPr lang="en-US" sz="2800" dirty="0" err="1" smtClean="0">
                <a:latin typeface="NikoshBAN"/>
              </a:rPr>
              <a:t>কালো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রংয়ের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জুতা</a:t>
            </a:r>
            <a:r>
              <a:rPr lang="en-US" sz="2800" dirty="0" smtClean="0">
                <a:latin typeface="NikoshBAN"/>
              </a:rPr>
              <a:t>।</a:t>
            </a:r>
          </a:p>
          <a:p>
            <a:r>
              <a:rPr lang="en-US" sz="2800" dirty="0" smtClean="0">
                <a:latin typeface="NikoshBAN"/>
              </a:rPr>
              <a:t>৬। </a:t>
            </a:r>
            <a:r>
              <a:rPr lang="en-US" sz="2800" dirty="0" err="1" smtClean="0">
                <a:latin typeface="NikoshBAN"/>
              </a:rPr>
              <a:t>মোজাঃ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প্যান্টের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সাথে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মানানসই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মুজা</a:t>
            </a:r>
            <a:r>
              <a:rPr lang="en-US" sz="2800" dirty="0" smtClean="0">
                <a:latin typeface="NikoshBAN"/>
              </a:rPr>
              <a:t>।</a:t>
            </a:r>
          </a:p>
          <a:p>
            <a:r>
              <a:rPr lang="en-US" sz="2800" dirty="0" smtClean="0">
                <a:latin typeface="NikoshBAN"/>
              </a:rPr>
              <a:t>৭।স্কার্ফঃ </a:t>
            </a:r>
            <a:r>
              <a:rPr lang="en-US" sz="2800" dirty="0" err="1" smtClean="0">
                <a:latin typeface="NikoshBAN"/>
              </a:rPr>
              <a:t>নিজ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উইনিটের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জন্য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থানা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স্কাউট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কর্তৃক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অনুমোদিত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স্কার্ফ</a:t>
            </a:r>
            <a:r>
              <a:rPr lang="en-US" sz="2800" dirty="0" smtClean="0">
                <a:latin typeface="NikoshBAN"/>
              </a:rPr>
              <a:t>।</a:t>
            </a:r>
          </a:p>
          <a:p>
            <a:r>
              <a:rPr lang="en-US" sz="2800" dirty="0" smtClean="0">
                <a:latin typeface="NikoshBAN"/>
              </a:rPr>
              <a:t>৮।গ্রুপ </a:t>
            </a:r>
            <a:r>
              <a:rPr lang="en-US" sz="2800" dirty="0" err="1" smtClean="0">
                <a:latin typeface="NikoshBAN"/>
              </a:rPr>
              <a:t>পরিচিতিঃ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ডিম্বাকৃতির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সবুজ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পটভূমিতে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সাদা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রংয়ের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লেখা</a:t>
            </a:r>
            <a:r>
              <a:rPr lang="en-US" sz="2800" dirty="0" smtClean="0">
                <a:latin typeface="NikoshBAN"/>
              </a:rPr>
              <a:t>(</a:t>
            </a:r>
            <a:r>
              <a:rPr lang="en-US" sz="2800" dirty="0" err="1" smtClean="0">
                <a:latin typeface="NikoshBAN"/>
              </a:rPr>
              <a:t>এম্বয়টারিতে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লেখা</a:t>
            </a:r>
            <a:r>
              <a:rPr lang="en-US" sz="2800" dirty="0" smtClean="0">
                <a:latin typeface="NikoshBAN"/>
              </a:rPr>
              <a:t>) </a:t>
            </a:r>
            <a:r>
              <a:rPr lang="en-US" sz="2800" dirty="0" err="1" smtClean="0">
                <a:latin typeface="NikoshBAN"/>
              </a:rPr>
              <a:t>গ্রুপ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নম্বার</a:t>
            </a:r>
            <a:r>
              <a:rPr lang="en-US" sz="2800" dirty="0" smtClean="0">
                <a:latin typeface="NikoshBAN"/>
              </a:rPr>
              <a:t> ও </a:t>
            </a:r>
            <a:r>
              <a:rPr lang="en-US" sz="2800" dirty="0" err="1" smtClean="0">
                <a:latin typeface="NikoshBAN"/>
              </a:rPr>
              <a:t>পরিচিতি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ব্যাজের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নিচেই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সেলাই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করে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পরতে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হবে</a:t>
            </a:r>
            <a:r>
              <a:rPr lang="en-US" sz="2800" dirty="0" smtClean="0">
                <a:latin typeface="NikoshBAN"/>
              </a:rPr>
              <a:t>।</a:t>
            </a:r>
            <a:endParaRPr lang="bn-IN" sz="2800" dirty="0" smtClean="0">
              <a:latin typeface="NikoshBAN"/>
            </a:endParaRPr>
          </a:p>
          <a:p>
            <a:r>
              <a:rPr lang="en-US" sz="2800" dirty="0" smtClean="0">
                <a:latin typeface="NikoshBAN"/>
              </a:rPr>
              <a:t>৯। </a:t>
            </a:r>
            <a:r>
              <a:rPr lang="en-US" sz="2800" dirty="0" err="1" smtClean="0">
                <a:latin typeface="NikoshBAN"/>
              </a:rPr>
              <a:t>দড়িঃ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এক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সেন্টিমিঃ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ব্যাসবিশিষ্ট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smtClean="0">
                <a:latin typeface="NikoshBAN"/>
              </a:rPr>
              <a:t>2.75মিঃ </a:t>
            </a:r>
            <a:r>
              <a:rPr lang="en-US" sz="2800" dirty="0" err="1" smtClean="0">
                <a:latin typeface="NikoshBAN"/>
              </a:rPr>
              <a:t>লম্বা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সুতা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পাটের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দড়ি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স্কাউটিং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পদ্ধতিতে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গোছানো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অবস্থায়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কোমরে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বেল্টের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হুকের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সাথ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ঝুলিয়ে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রাখা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যাবে</a:t>
            </a:r>
            <a:r>
              <a:rPr lang="en-US" sz="2800" dirty="0" smtClean="0">
                <a:latin typeface="NikoshBAN"/>
              </a:rPr>
              <a:t>।</a:t>
            </a:r>
          </a:p>
          <a:p>
            <a:r>
              <a:rPr lang="en-US" sz="2800" dirty="0" smtClean="0">
                <a:latin typeface="NikoshBAN"/>
              </a:rPr>
              <a:t>১১। </a:t>
            </a:r>
            <a:r>
              <a:rPr lang="en-US" sz="2800" dirty="0" err="1" smtClean="0">
                <a:latin typeface="NikoshBAN"/>
              </a:rPr>
              <a:t>জাতীয়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পতাকার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রেপ্লিকাঃ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নাম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ফলোকের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উপর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জাতীয়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পতাকার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রেপলিকা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পরতে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হবে</a:t>
            </a:r>
            <a:r>
              <a:rPr lang="en-US" sz="2800" dirty="0" smtClean="0">
                <a:latin typeface="NikoshBAN"/>
              </a:rPr>
              <a:t>।</a:t>
            </a:r>
          </a:p>
          <a:p>
            <a:endParaRPr lang="en-US" sz="28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01361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575</Words>
  <Application>Microsoft Office PowerPoint</Application>
  <PresentationFormat>Widescreen</PresentationFormat>
  <Paragraphs>73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Nekoshban</vt:lpstr>
      <vt:lpstr>Nekoshban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Humaun Kabir</dc:creator>
  <cp:lastModifiedBy>Humaun Kabir</cp:lastModifiedBy>
  <cp:revision>90</cp:revision>
  <dcterms:created xsi:type="dcterms:W3CDTF">2020-09-20T02:50:33Z</dcterms:created>
  <dcterms:modified xsi:type="dcterms:W3CDTF">2020-10-06T17:54:10Z</dcterms:modified>
</cp:coreProperties>
</file>