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85" r:id="rId3"/>
    <p:sldId id="262" r:id="rId4"/>
    <p:sldId id="288" r:id="rId5"/>
    <p:sldId id="302" r:id="rId6"/>
    <p:sldId id="289" r:id="rId7"/>
    <p:sldId id="290" r:id="rId8"/>
    <p:sldId id="291" r:id="rId9"/>
    <p:sldId id="292" r:id="rId10"/>
    <p:sldId id="294" r:id="rId11"/>
    <p:sldId id="293" r:id="rId12"/>
    <p:sldId id="273" r:id="rId13"/>
    <p:sldId id="295" r:id="rId14"/>
    <p:sldId id="296" r:id="rId15"/>
    <p:sldId id="297" r:id="rId16"/>
    <p:sldId id="298" r:id="rId17"/>
    <p:sldId id="299" r:id="rId18"/>
    <p:sldId id="303" r:id="rId19"/>
    <p:sldId id="304" r:id="rId20"/>
    <p:sldId id="305" r:id="rId21"/>
    <p:sldId id="306" r:id="rId22"/>
    <p:sldId id="277" r:id="rId23"/>
    <p:sldId id="300" r:id="rId24"/>
    <p:sldId id="301" r:id="rId25"/>
    <p:sldId id="274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71F"/>
    <a:srgbClr val="85A35D"/>
    <a:srgbClr val="ECD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0FD0-1F4E-4D62-9D1D-8031D6AAF362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A684-D1A3-4E56-B169-C4D9C05B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8FD-8049-40CF-B715-EC9D3BEFD15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8DCB-585F-4B07-95C7-A27890F07DF6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DEC7-5425-4CD8-8932-240BBFD2E89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4FA-09B9-4E87-8BE6-6834721DD338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BB23-9565-4370-BAAA-5EEEB5E6A74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3D-6976-4D86-BD7F-E7300C1944F1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63CE-37A7-47AE-8C5D-BB2ADE97AFAA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C77F-FD6B-4905-AA79-179D213E13A9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D483-F47D-41BB-A0B2-F3CD85DF14F2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C28B-1E5C-4E52-A41F-1F09AB98E211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5A3722-19D0-451A-9AF5-C11E6EFB195F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5630-DB8C-4B71-8D24-C1584FD5C58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8867" y="4749028"/>
            <a:ext cx="6400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71" y="838200"/>
            <a:ext cx="381000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0.00486 L -0.44375 0.0048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_28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086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5486400"/>
            <a:ext cx="548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t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4676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600" y="5867400"/>
            <a:ext cx="533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D9FF-CC31-4A6C-B096-E9A0384AA3F0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304800" y="152400"/>
            <a:ext cx="42672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57200"/>
            <a:ext cx="2362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62000" y="3581400"/>
            <a:ext cx="7772400" cy="27432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8" y="1752600"/>
            <a:ext cx="4301836" cy="1592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24896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258" y="685800"/>
            <a:ext cx="7985342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4724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micr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1"/>
            <a:ext cx="80010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502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women_selfEm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4676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5791200"/>
            <a:ext cx="4953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49c3c5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3152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486400"/>
            <a:ext cx="5867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381000" y="423797"/>
            <a:ext cx="4343400" cy="10647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638800" y="308453"/>
            <a:ext cx="28956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36" y="1754688"/>
            <a:ext cx="3714750" cy="1598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orizontal Scroll 8"/>
          <p:cNvSpPr/>
          <p:nvPr/>
        </p:nvSpPr>
        <p:spPr>
          <a:xfrm>
            <a:off x="762000" y="3657600"/>
            <a:ext cx="7924800" cy="2743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উপযুর্ক্ত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52400"/>
            <a:ext cx="8300357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334000"/>
            <a:ext cx="5029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414"/>
            <a:ext cx="7510272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410200"/>
            <a:ext cx="541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9586"/>
            <a:ext cx="2025561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3581400"/>
            <a:ext cx="4572000" cy="25545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33" y="1066800"/>
            <a:ext cx="3067050" cy="4894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9258" y="3962400"/>
            <a:ext cx="2667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৩য়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০৭/১০/২০২০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771" y="164811"/>
            <a:ext cx="298745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429000" y="1600200"/>
            <a:ext cx="1905000" cy="1524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0" y="533400"/>
            <a:ext cx="7557541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562600"/>
            <a:ext cx="533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1" y="611688"/>
            <a:ext cx="80010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5105400"/>
            <a:ext cx="6553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7CB2-50F7-4C14-907E-ED951024640B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733800"/>
            <a:ext cx="73152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১।আত্মকর্মসংস্থানের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২।আত্মকর্মসংস্থানের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ক্ষেত্রগুলি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3810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81000"/>
            <a:ext cx="2590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181600" cy="2090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4676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5257800"/>
            <a:ext cx="457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3" y="736948"/>
            <a:ext cx="8229600" cy="4063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438400" y="5638800"/>
            <a:ext cx="563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9700-5791-47A7-9D3E-22AE0DB32BC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9248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895600"/>
            <a:ext cx="4343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562600"/>
            <a:ext cx="7696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10D5-F885-47EC-AD6A-4D17822FBE1E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914400" y="5271370"/>
            <a:ext cx="7543800" cy="902918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5741068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DA8B-FAE4-41B0-9ED2-A65CEE2811E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8229600" cy="3733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র্মসংস্থানের ধার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সংজ্ঞায়িত করতে পারবে।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as-IN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আত্মকর্ম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143000" y="381000"/>
            <a:ext cx="6019800" cy="990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dsc0102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7724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457200"/>
            <a:ext cx="6629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86400"/>
            <a:ext cx="4114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230989" cy="4029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257800"/>
            <a:ext cx="5105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women_selfEmp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2390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953000"/>
            <a:ext cx="5257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news_image_2012-06-05_14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764" y="609601"/>
            <a:ext cx="7924800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5257800"/>
            <a:ext cx="4419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wfp_ranak-martin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816" y="304800"/>
            <a:ext cx="77343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5486400"/>
            <a:ext cx="5562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7178-0B77-40F6-971A-819409265F8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743210"/>
            <a:ext cx="556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7391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আত্মকর্মসংস্থান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78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333</Words>
  <Application>Microsoft Office PowerPoint</Application>
  <PresentationFormat>On-screen Show (4:3)</PresentationFormat>
  <Paragraphs>137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Sheuli</cp:lastModifiedBy>
  <cp:revision>77</cp:revision>
  <dcterms:created xsi:type="dcterms:W3CDTF">2006-08-16T00:00:00Z</dcterms:created>
  <dcterms:modified xsi:type="dcterms:W3CDTF">2020-10-07T07:16:10Z</dcterms:modified>
</cp:coreProperties>
</file>