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76" r:id="rId6"/>
    <p:sldId id="259" r:id="rId7"/>
    <p:sldId id="263" r:id="rId8"/>
    <p:sldId id="261" r:id="rId9"/>
    <p:sldId id="262" r:id="rId10"/>
    <p:sldId id="278" r:id="rId11"/>
    <p:sldId id="260" r:id="rId12"/>
    <p:sldId id="264" r:id="rId13"/>
    <p:sldId id="279" r:id="rId14"/>
    <p:sldId id="266" r:id="rId15"/>
    <p:sldId id="265" r:id="rId16"/>
    <p:sldId id="267" r:id="rId17"/>
    <p:sldId id="268" r:id="rId18"/>
    <p:sldId id="277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microsoft.com/office/2016/11/relationships/changesInfo" Target="changesInfos/changesInfo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lipkobi@gmail.com" userId="46538499844076fa" providerId="LiveId" clId="{1F3EF812-F0F1-F44D-815F-418CC4BC80E1}"/>
    <pc:docChg chg="undo custSel addSld modSld sldOrd">
      <pc:chgData name="dilipkobi@gmail.com" userId="46538499844076fa" providerId="LiveId" clId="{1F3EF812-F0F1-F44D-815F-418CC4BC80E1}" dt="2020-10-07T10:10:48.920" v="1726" actId="12563"/>
      <pc:docMkLst>
        <pc:docMk/>
      </pc:docMkLst>
      <pc:sldChg chg="modTransition">
        <pc:chgData name="dilipkobi@gmail.com" userId="46538499844076fa" providerId="LiveId" clId="{1F3EF812-F0F1-F44D-815F-418CC4BC80E1}" dt="2020-10-07T10:07:55.877" v="1717" actId="12563"/>
        <pc:sldMkLst>
          <pc:docMk/>
          <pc:sldMk cId="704399239" sldId="256"/>
        </pc:sldMkLst>
      </pc:sldChg>
      <pc:sldChg chg="addSp modSp modTransition">
        <pc:chgData name="dilipkobi@gmail.com" userId="46538499844076fa" providerId="LiveId" clId="{1F3EF812-F0F1-F44D-815F-418CC4BC80E1}" dt="2020-10-07T10:08:27.209" v="1719" actId="12563"/>
        <pc:sldMkLst>
          <pc:docMk/>
          <pc:sldMk cId="2619684322" sldId="257"/>
        </pc:sldMkLst>
        <pc:spChg chg="add mod">
          <ac:chgData name="dilipkobi@gmail.com" userId="46538499844076fa" providerId="LiveId" clId="{1F3EF812-F0F1-F44D-815F-418CC4BC80E1}" dt="2020-10-07T02:45:01.611" v="1208" actId="20577"/>
          <ac:spMkLst>
            <pc:docMk/>
            <pc:sldMk cId="2619684322" sldId="257"/>
            <ac:spMk id="3" creationId="{114E8769-2EF8-6843-843D-06F1738DA791}"/>
          </ac:spMkLst>
        </pc:spChg>
        <pc:picChg chg="add mod">
          <ac:chgData name="dilipkobi@gmail.com" userId="46538499844076fa" providerId="LiveId" clId="{1F3EF812-F0F1-F44D-815F-418CC4BC80E1}" dt="2020-10-06T11:07:00.986" v="28" actId="1440"/>
          <ac:picMkLst>
            <pc:docMk/>
            <pc:sldMk cId="2619684322" sldId="257"/>
            <ac:picMk id="2" creationId="{FB25A439-C964-6040-A0B1-9A4404F00AEC}"/>
          </ac:picMkLst>
        </pc:picChg>
      </pc:sldChg>
      <pc:sldChg chg="addSp modSp modTransition">
        <pc:chgData name="dilipkobi@gmail.com" userId="46538499844076fa" providerId="LiveId" clId="{1F3EF812-F0F1-F44D-815F-418CC4BC80E1}" dt="2020-10-07T10:08:47.139" v="1720" actId="12563"/>
        <pc:sldMkLst>
          <pc:docMk/>
          <pc:sldMk cId="1755407663" sldId="258"/>
        </pc:sldMkLst>
        <pc:spChg chg="add mod">
          <ac:chgData name="dilipkobi@gmail.com" userId="46538499844076fa" providerId="LiveId" clId="{1F3EF812-F0F1-F44D-815F-418CC4BC80E1}" dt="2020-10-07T02:48:30.466" v="1238" actId="14100"/>
          <ac:spMkLst>
            <pc:docMk/>
            <pc:sldMk cId="1755407663" sldId="258"/>
            <ac:spMk id="3" creationId="{CE33B05D-6EA0-894B-B5CD-1D2A39F04AB9}"/>
          </ac:spMkLst>
        </pc:spChg>
        <pc:picChg chg="add mod">
          <ac:chgData name="dilipkobi@gmail.com" userId="46538499844076fa" providerId="LiveId" clId="{1F3EF812-F0F1-F44D-815F-418CC4BC80E1}" dt="2020-10-07T02:46:43.029" v="1214" actId="1440"/>
          <ac:picMkLst>
            <pc:docMk/>
            <pc:sldMk cId="1755407663" sldId="258"/>
            <ac:picMk id="2" creationId="{B29D5CF4-12D2-3B4E-86AD-94656628906B}"/>
          </ac:picMkLst>
        </pc:picChg>
      </pc:sldChg>
      <pc:sldChg chg="addSp modSp modTransition">
        <pc:chgData name="dilipkobi@gmail.com" userId="46538499844076fa" providerId="LiveId" clId="{1F3EF812-F0F1-F44D-815F-418CC4BC80E1}" dt="2020-10-07T10:10:00.185" v="1723" actId="12563"/>
        <pc:sldMkLst>
          <pc:docMk/>
          <pc:sldMk cId="1933801472" sldId="259"/>
        </pc:sldMkLst>
        <pc:spChg chg="add mod">
          <ac:chgData name="dilipkobi@gmail.com" userId="46538499844076fa" providerId="LiveId" clId="{1F3EF812-F0F1-F44D-815F-418CC4BC80E1}" dt="2020-10-06T11:48:34.184" v="469" actId="15"/>
          <ac:spMkLst>
            <pc:docMk/>
            <pc:sldMk cId="1933801472" sldId="259"/>
            <ac:spMk id="2" creationId="{0107A17B-D9B8-9A4E-BD5D-EB3918E711FC}"/>
          </ac:spMkLst>
        </pc:spChg>
      </pc:sldChg>
      <pc:sldChg chg="addSp modSp">
        <pc:chgData name="dilipkobi@gmail.com" userId="46538499844076fa" providerId="LiveId" clId="{1F3EF812-F0F1-F44D-815F-418CC4BC80E1}" dt="2020-10-06T12:13:19.605" v="655" actId="1076"/>
        <pc:sldMkLst>
          <pc:docMk/>
          <pc:sldMk cId="3168282619" sldId="260"/>
        </pc:sldMkLst>
        <pc:spChg chg="add mod">
          <ac:chgData name="dilipkobi@gmail.com" userId="46538499844076fa" providerId="LiveId" clId="{1F3EF812-F0F1-F44D-815F-418CC4BC80E1}" dt="2020-10-06T12:13:19.605" v="655" actId="1076"/>
          <ac:spMkLst>
            <pc:docMk/>
            <pc:sldMk cId="3168282619" sldId="260"/>
            <ac:spMk id="3" creationId="{BF740E17-AB72-154B-9420-A8C3A9A12B8A}"/>
          </ac:spMkLst>
        </pc:spChg>
        <pc:picChg chg="add mod">
          <ac:chgData name="dilipkobi@gmail.com" userId="46538499844076fa" providerId="LiveId" clId="{1F3EF812-F0F1-F44D-815F-418CC4BC80E1}" dt="2020-10-06T12:10:10.003" v="601" actId="1440"/>
          <ac:picMkLst>
            <pc:docMk/>
            <pc:sldMk cId="3168282619" sldId="260"/>
            <ac:picMk id="2" creationId="{33BF385F-EEB4-254B-B18E-C7E8E9531FBF}"/>
          </ac:picMkLst>
        </pc:picChg>
      </pc:sldChg>
      <pc:sldChg chg="addSp modSp ord modTransition">
        <pc:chgData name="dilipkobi@gmail.com" userId="46538499844076fa" providerId="LiveId" clId="{1F3EF812-F0F1-F44D-815F-418CC4BC80E1}" dt="2020-10-07T10:10:32.629" v="1725" actId="12563"/>
        <pc:sldMkLst>
          <pc:docMk/>
          <pc:sldMk cId="334731939" sldId="261"/>
        </pc:sldMkLst>
        <pc:spChg chg="add mod">
          <ac:chgData name="dilipkobi@gmail.com" userId="46538499844076fa" providerId="LiveId" clId="{1F3EF812-F0F1-F44D-815F-418CC4BC80E1}" dt="2020-10-06T11:26:37.005" v="214"/>
          <ac:spMkLst>
            <pc:docMk/>
            <pc:sldMk cId="334731939" sldId="261"/>
            <ac:spMk id="3" creationId="{6349F089-4C15-7B43-B029-BFA80F2E69AF}"/>
          </ac:spMkLst>
        </pc:spChg>
        <pc:picChg chg="add mod">
          <ac:chgData name="dilipkobi@gmail.com" userId="46538499844076fa" providerId="LiveId" clId="{1F3EF812-F0F1-F44D-815F-418CC4BC80E1}" dt="2020-10-06T11:13:02.449" v="33" actId="1440"/>
          <ac:picMkLst>
            <pc:docMk/>
            <pc:sldMk cId="334731939" sldId="261"/>
            <ac:picMk id="2" creationId="{F8A9846E-D043-C64D-BE01-CFAA0BB0BC92}"/>
          </ac:picMkLst>
        </pc:picChg>
      </pc:sldChg>
      <pc:sldChg chg="addSp modSp ord modTransition">
        <pc:chgData name="dilipkobi@gmail.com" userId="46538499844076fa" providerId="LiveId" clId="{1F3EF812-F0F1-F44D-815F-418CC4BC80E1}" dt="2020-10-07T10:10:48.920" v="1726" actId="12563"/>
        <pc:sldMkLst>
          <pc:docMk/>
          <pc:sldMk cId="440237153" sldId="262"/>
        </pc:sldMkLst>
        <pc:spChg chg="add mod">
          <ac:chgData name="dilipkobi@gmail.com" userId="46538499844076fa" providerId="LiveId" clId="{1F3EF812-F0F1-F44D-815F-418CC4BC80E1}" dt="2020-10-06T11:59:41.493" v="532" actId="20577"/>
          <ac:spMkLst>
            <pc:docMk/>
            <pc:sldMk cId="440237153" sldId="262"/>
            <ac:spMk id="3" creationId="{6792C481-AAFE-C048-913B-5D9E1E2E91CD}"/>
          </ac:spMkLst>
        </pc:spChg>
        <pc:picChg chg="add mod">
          <ac:chgData name="dilipkobi@gmail.com" userId="46538499844076fa" providerId="LiveId" clId="{1F3EF812-F0F1-F44D-815F-418CC4BC80E1}" dt="2020-10-06T08:21:19.200" v="15" actId="1440"/>
          <ac:picMkLst>
            <pc:docMk/>
            <pc:sldMk cId="440237153" sldId="262"/>
            <ac:picMk id="2" creationId="{C45819C0-5426-A34B-BDF7-7F0760D2920C}"/>
          </ac:picMkLst>
        </pc:picChg>
      </pc:sldChg>
      <pc:sldChg chg="addSp modSp ord modTransition">
        <pc:chgData name="dilipkobi@gmail.com" userId="46538499844076fa" providerId="LiveId" clId="{1F3EF812-F0F1-F44D-815F-418CC4BC80E1}" dt="2020-10-07T10:10:18.338" v="1724" actId="12563"/>
        <pc:sldMkLst>
          <pc:docMk/>
          <pc:sldMk cId="1580585451" sldId="263"/>
        </pc:sldMkLst>
        <pc:spChg chg="add mod">
          <ac:chgData name="dilipkobi@gmail.com" userId="46538499844076fa" providerId="LiveId" clId="{1F3EF812-F0F1-F44D-815F-418CC4BC80E1}" dt="2020-10-06T11:22:15.222" v="95"/>
          <ac:spMkLst>
            <pc:docMk/>
            <pc:sldMk cId="1580585451" sldId="263"/>
            <ac:spMk id="3" creationId="{04714E3E-9E51-4543-BFDF-3BA481D3ACAE}"/>
          </ac:spMkLst>
        </pc:spChg>
        <pc:picChg chg="add mod">
          <ac:chgData name="dilipkobi@gmail.com" userId="46538499844076fa" providerId="LiveId" clId="{1F3EF812-F0F1-F44D-815F-418CC4BC80E1}" dt="2020-10-06T08:20:13.965" v="14" actId="1440"/>
          <ac:picMkLst>
            <pc:docMk/>
            <pc:sldMk cId="1580585451" sldId="263"/>
            <ac:picMk id="2" creationId="{FB616229-BDF8-884F-9804-3443296F54F0}"/>
          </ac:picMkLst>
        </pc:picChg>
      </pc:sldChg>
      <pc:sldChg chg="addSp modSp">
        <pc:chgData name="dilipkobi@gmail.com" userId="46538499844076fa" providerId="LiveId" clId="{1F3EF812-F0F1-F44D-815F-418CC4BC80E1}" dt="2020-10-06T12:18:19.684" v="658" actId="1076"/>
        <pc:sldMkLst>
          <pc:docMk/>
          <pc:sldMk cId="839383555" sldId="264"/>
        </pc:sldMkLst>
        <pc:spChg chg="add mod">
          <ac:chgData name="dilipkobi@gmail.com" userId="46538499844076fa" providerId="LiveId" clId="{1F3EF812-F0F1-F44D-815F-418CC4BC80E1}" dt="2020-10-06T12:18:19.684" v="658" actId="1076"/>
          <ac:spMkLst>
            <pc:docMk/>
            <pc:sldMk cId="839383555" sldId="264"/>
            <ac:spMk id="3" creationId="{4B40784A-C33B-FE45-86DB-FB91F25EEE73}"/>
          </ac:spMkLst>
        </pc:spChg>
        <pc:picChg chg="add mod">
          <ac:chgData name="dilipkobi@gmail.com" userId="46538499844076fa" providerId="LiveId" clId="{1F3EF812-F0F1-F44D-815F-418CC4BC80E1}" dt="2020-10-06T10:54:18.090" v="21" actId="1440"/>
          <ac:picMkLst>
            <pc:docMk/>
            <pc:sldMk cId="839383555" sldId="264"/>
            <ac:picMk id="2" creationId="{0B7E3FDC-7E84-9345-8B42-FF3714932D38}"/>
          </ac:picMkLst>
        </pc:picChg>
      </pc:sldChg>
      <pc:sldChg chg="addSp modSp">
        <pc:chgData name="dilipkobi@gmail.com" userId="46538499844076fa" providerId="LiveId" clId="{1F3EF812-F0F1-F44D-815F-418CC4BC80E1}" dt="2020-10-06T12:37:32.946" v="844" actId="15"/>
        <pc:sldMkLst>
          <pc:docMk/>
          <pc:sldMk cId="1925447105" sldId="265"/>
        </pc:sldMkLst>
        <pc:spChg chg="add mod">
          <ac:chgData name="dilipkobi@gmail.com" userId="46538499844076fa" providerId="LiveId" clId="{1F3EF812-F0F1-F44D-815F-418CC4BC80E1}" dt="2020-10-06T12:37:32.946" v="844" actId="15"/>
          <ac:spMkLst>
            <pc:docMk/>
            <pc:sldMk cId="1925447105" sldId="265"/>
            <ac:spMk id="2" creationId="{33FA32DC-E9C7-504B-AEAF-11309A4D705B}"/>
          </ac:spMkLst>
        </pc:spChg>
      </pc:sldChg>
      <pc:sldChg chg="addSp modSp ord">
        <pc:chgData name="dilipkobi@gmail.com" userId="46538499844076fa" providerId="LiveId" clId="{1F3EF812-F0F1-F44D-815F-418CC4BC80E1}" dt="2020-10-06T12:31:18.703" v="756" actId="1076"/>
        <pc:sldMkLst>
          <pc:docMk/>
          <pc:sldMk cId="4107829470" sldId="266"/>
        </pc:sldMkLst>
        <pc:spChg chg="add mod">
          <ac:chgData name="dilipkobi@gmail.com" userId="46538499844076fa" providerId="LiveId" clId="{1F3EF812-F0F1-F44D-815F-418CC4BC80E1}" dt="2020-10-06T12:30:10.236" v="755" actId="115"/>
          <ac:spMkLst>
            <pc:docMk/>
            <pc:sldMk cId="4107829470" sldId="266"/>
            <ac:spMk id="3" creationId="{21B96649-B18D-544B-9A9C-0F08C2BE00C8}"/>
          </ac:spMkLst>
        </pc:spChg>
        <pc:picChg chg="add mod">
          <ac:chgData name="dilipkobi@gmail.com" userId="46538499844076fa" providerId="LiveId" clId="{1F3EF812-F0F1-F44D-815F-418CC4BC80E1}" dt="2020-10-06T12:22:51.205" v="671" actId="14100"/>
          <ac:picMkLst>
            <pc:docMk/>
            <pc:sldMk cId="4107829470" sldId="266"/>
            <ac:picMk id="2" creationId="{6160AA51-F8ED-CB47-B015-037A8B45282E}"/>
          </ac:picMkLst>
        </pc:picChg>
      </pc:sldChg>
      <pc:sldChg chg="addSp modSp">
        <pc:chgData name="dilipkobi@gmail.com" userId="46538499844076fa" providerId="LiveId" clId="{1F3EF812-F0F1-F44D-815F-418CC4BC80E1}" dt="2020-10-06T12:53:57.560" v="944" actId="20577"/>
        <pc:sldMkLst>
          <pc:docMk/>
          <pc:sldMk cId="3403007037" sldId="267"/>
        </pc:sldMkLst>
        <pc:spChg chg="add mod">
          <ac:chgData name="dilipkobi@gmail.com" userId="46538499844076fa" providerId="LiveId" clId="{1F3EF812-F0F1-F44D-815F-418CC4BC80E1}" dt="2020-10-06T12:53:57.560" v="944" actId="20577"/>
          <ac:spMkLst>
            <pc:docMk/>
            <pc:sldMk cId="3403007037" sldId="267"/>
            <ac:spMk id="2" creationId="{AE4B1D7B-B1EF-C744-ABDF-BE3A1BFB344C}"/>
          </ac:spMkLst>
        </pc:spChg>
      </pc:sldChg>
      <pc:sldChg chg="addSp modSp">
        <pc:chgData name="dilipkobi@gmail.com" userId="46538499844076fa" providerId="LiveId" clId="{1F3EF812-F0F1-F44D-815F-418CC4BC80E1}" dt="2020-10-06T13:04:08.074" v="1136" actId="20577"/>
        <pc:sldMkLst>
          <pc:docMk/>
          <pc:sldMk cId="3509463427" sldId="268"/>
        </pc:sldMkLst>
        <pc:spChg chg="add mod">
          <ac:chgData name="dilipkobi@gmail.com" userId="46538499844076fa" providerId="LiveId" clId="{1F3EF812-F0F1-F44D-815F-418CC4BC80E1}" dt="2020-10-06T13:04:08.074" v="1136" actId="20577"/>
          <ac:spMkLst>
            <pc:docMk/>
            <pc:sldMk cId="3509463427" sldId="268"/>
            <ac:spMk id="2" creationId="{5657454C-3F31-014F-8D77-DFF91BF3732B}"/>
          </ac:spMkLst>
        </pc:spChg>
      </pc:sldChg>
      <pc:sldChg chg="ord modTransition">
        <pc:chgData name="dilipkobi@gmail.com" userId="46538499844076fa" providerId="LiveId" clId="{1F3EF812-F0F1-F44D-815F-418CC4BC80E1}" dt="2020-10-07T10:08:07.775" v="1718" actId="12563"/>
        <pc:sldMkLst>
          <pc:docMk/>
          <pc:sldMk cId="3103489500" sldId="274"/>
        </pc:sldMkLst>
      </pc:sldChg>
      <pc:sldChg chg="add modTransition">
        <pc:chgData name="dilipkobi@gmail.com" userId="46538499844076fa" providerId="LiveId" clId="{1F3EF812-F0F1-F44D-815F-418CC4BC80E1}" dt="2020-10-07T10:09:39.109" v="1722" actId="12563"/>
        <pc:sldMkLst>
          <pc:docMk/>
          <pc:sldMk cId="492301027" sldId="276"/>
        </pc:sldMkLst>
      </pc:sldChg>
      <pc:sldChg chg="add">
        <pc:chgData name="dilipkobi@gmail.com" userId="46538499844076fa" providerId="LiveId" clId="{1F3EF812-F0F1-F44D-815F-418CC4BC80E1}" dt="2020-10-06T08:18:01.685" v="1" actId="22"/>
        <pc:sldMkLst>
          <pc:docMk/>
          <pc:sldMk cId="1807664273" sldId="277"/>
        </pc:sldMkLst>
      </pc:sldChg>
      <pc:sldChg chg="addSp modSp new ord">
        <pc:chgData name="dilipkobi@gmail.com" userId="46538499844076fa" providerId="LiveId" clId="{1F3EF812-F0F1-F44D-815F-418CC4BC80E1}" dt="2020-10-07T09:44:58.958" v="1418" actId="1076"/>
        <pc:sldMkLst>
          <pc:docMk/>
          <pc:sldMk cId="664727036" sldId="278"/>
        </pc:sldMkLst>
        <pc:spChg chg="add mod">
          <ac:chgData name="dilipkobi@gmail.com" userId="46538499844076fa" providerId="LiveId" clId="{1F3EF812-F0F1-F44D-815F-418CC4BC80E1}" dt="2020-10-07T09:40:39.757" v="1333"/>
          <ac:spMkLst>
            <pc:docMk/>
            <pc:sldMk cId="664727036" sldId="278"/>
            <ac:spMk id="3" creationId="{8E7F278B-B2DE-CE4F-875E-9A0988AEA940}"/>
          </ac:spMkLst>
        </pc:spChg>
        <pc:picChg chg="add mod">
          <ac:chgData name="dilipkobi@gmail.com" userId="46538499844076fa" providerId="LiveId" clId="{1F3EF812-F0F1-F44D-815F-418CC4BC80E1}" dt="2020-10-07T09:40:01.911" v="1328" actId="1076"/>
          <ac:picMkLst>
            <pc:docMk/>
            <pc:sldMk cId="664727036" sldId="278"/>
            <ac:picMk id="2" creationId="{A39AD9B3-F807-B849-AB15-5C2F8108CBC4}"/>
          </ac:picMkLst>
        </pc:picChg>
      </pc:sldChg>
      <pc:sldChg chg="addSp modSp new ord">
        <pc:chgData name="dilipkobi@gmail.com" userId="46538499844076fa" providerId="LiveId" clId="{1F3EF812-F0F1-F44D-815F-418CC4BC80E1}" dt="2020-10-07T09:49:25.996" v="1465" actId="1076"/>
        <pc:sldMkLst>
          <pc:docMk/>
          <pc:sldMk cId="3462181997" sldId="279"/>
        </pc:sldMkLst>
        <pc:spChg chg="add mod">
          <ac:chgData name="dilipkobi@gmail.com" userId="46538499844076fa" providerId="LiveId" clId="{1F3EF812-F0F1-F44D-815F-418CC4BC80E1}" dt="2020-10-07T09:45:35.393" v="1427" actId="20577"/>
          <ac:spMkLst>
            <pc:docMk/>
            <pc:sldMk cId="3462181997" sldId="279"/>
            <ac:spMk id="2" creationId="{48A94F41-B308-D240-BA72-FDBFF44318B6}"/>
          </ac:spMkLst>
        </pc:spChg>
      </pc:sldChg>
      <pc:sldChg chg="addSp modSp new">
        <pc:chgData name="dilipkobi@gmail.com" userId="46538499844076fa" providerId="LiveId" clId="{1F3EF812-F0F1-F44D-815F-418CC4BC80E1}" dt="2020-10-07T09:51:51.888" v="1520" actId="20577"/>
        <pc:sldMkLst>
          <pc:docMk/>
          <pc:sldMk cId="887843073" sldId="280"/>
        </pc:sldMkLst>
        <pc:spChg chg="add mod">
          <ac:chgData name="dilipkobi@gmail.com" userId="46538499844076fa" providerId="LiveId" clId="{1F3EF812-F0F1-F44D-815F-418CC4BC80E1}" dt="2020-10-07T09:51:51.888" v="1520" actId="20577"/>
          <ac:spMkLst>
            <pc:docMk/>
            <pc:sldMk cId="887843073" sldId="280"/>
            <ac:spMk id="3" creationId="{651DDB95-5382-E641-B55C-5B62165142E3}"/>
          </ac:spMkLst>
        </pc:spChg>
        <pc:picChg chg="add mod">
          <ac:chgData name="dilipkobi@gmail.com" userId="46538499844076fa" providerId="LiveId" clId="{1F3EF812-F0F1-F44D-815F-418CC4BC80E1}" dt="2020-10-07T09:47:22.279" v="1445" actId="1440"/>
          <ac:picMkLst>
            <pc:docMk/>
            <pc:sldMk cId="887843073" sldId="280"/>
            <ac:picMk id="2" creationId="{76E82A5D-AA65-064A-A7B3-58CF9FDBD65B}"/>
          </ac:picMkLst>
        </pc:picChg>
      </pc:sldChg>
      <pc:sldChg chg="addSp modSp new">
        <pc:chgData name="dilipkobi@gmail.com" userId="46538499844076fa" providerId="LiveId" clId="{1F3EF812-F0F1-F44D-815F-418CC4BC80E1}" dt="2020-10-07T09:55:39.148" v="1613" actId="20577"/>
        <pc:sldMkLst>
          <pc:docMk/>
          <pc:sldMk cId="2660254345" sldId="281"/>
        </pc:sldMkLst>
        <pc:spChg chg="add mod">
          <ac:chgData name="dilipkobi@gmail.com" userId="46538499844076fa" providerId="LiveId" clId="{1F3EF812-F0F1-F44D-815F-418CC4BC80E1}" dt="2020-10-07T09:55:39.148" v="1613" actId="20577"/>
          <ac:spMkLst>
            <pc:docMk/>
            <pc:sldMk cId="2660254345" sldId="281"/>
            <ac:spMk id="2" creationId="{A3493F52-037E-994E-BEE0-4DD6A40B1257}"/>
          </ac:spMkLst>
        </pc:spChg>
      </pc:sldChg>
      <pc:sldChg chg="addSp modSp new">
        <pc:chgData name="dilipkobi@gmail.com" userId="46538499844076fa" providerId="LiveId" clId="{1F3EF812-F0F1-F44D-815F-418CC4BC80E1}" dt="2020-10-07T10:07:15.839" v="1716" actId="15"/>
        <pc:sldMkLst>
          <pc:docMk/>
          <pc:sldMk cId="241692133" sldId="282"/>
        </pc:sldMkLst>
        <pc:spChg chg="add mod">
          <ac:chgData name="dilipkobi@gmail.com" userId="46538499844076fa" providerId="LiveId" clId="{1F3EF812-F0F1-F44D-815F-418CC4BC80E1}" dt="2020-10-07T10:07:15.839" v="1716" actId="15"/>
          <ac:spMkLst>
            <pc:docMk/>
            <pc:sldMk cId="241692133" sldId="282"/>
            <ac:spMk id="2" creationId="{A917EEE7-41FB-2842-ACC3-AE9462F265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A54E-5FF7-084F-9E66-31DB7038E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DA4A4-DE36-E24D-A5E5-7C0AB4A3D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DCCA7-A645-884B-A37C-7741D767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A63-B7F1-E34E-99C9-FF5F51A36E2F}" type="datetimeFigureOut">
              <a:rPr lang="en-US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21FA6-2E36-8B4F-AE0B-90CD8075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6281-81FA-C149-B6A0-E697C3F3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ABC-3D9A-0640-BF26-97B896C08A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1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93FF-BEE0-D245-9099-EB4C3B84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99F89-A5C8-5747-B09C-2850A8753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5C197-4601-2643-9DD4-4E27A171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A63-B7F1-E34E-99C9-FF5F51A36E2F}" type="datetimeFigureOut">
              <a:rPr lang="en-US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C5338-C981-3049-8970-CDB3ADBA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A7BCA-1E7C-AD4D-8BB3-EFC2FED6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ABC-3D9A-0640-BF26-97B896C08A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21C7B-F8C5-1549-9C2A-F96FAD455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CF679-C872-344E-A629-0C91AFEF8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09E32-6219-6541-BAFB-3F72A274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A63-B7F1-E34E-99C9-FF5F51A36E2F}" type="datetimeFigureOut">
              <a:rPr lang="en-US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0A24-B454-564F-9D25-FB408047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0F2D1-A7E6-C543-9031-4FEC4662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ABC-3D9A-0640-BF26-97B896C08A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6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B063-F1C8-E243-A42D-49918BBF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F755E-A1FE-D742-A285-4CDCD5E36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404BE-7830-B049-9F09-4D340099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A63-B7F1-E34E-99C9-FF5F51A36E2F}" type="datetimeFigureOut">
              <a:rPr lang="en-US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8DC20-140B-FD41-9D2C-433150C3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7C28E-5C65-2E4E-A3D5-F963750E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ABC-3D9A-0640-BF26-97B896C08A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5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94FC-72DF-D144-A479-CEF89C5D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29CAF-5B45-6043-AEBA-4BC11475A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212FD-5361-9143-AB0E-3791D958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A63-B7F1-E34E-99C9-FF5F51A36E2F}" type="datetimeFigureOut">
              <a:rPr lang="en-US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BB562-1B88-F44C-B487-E79EA7EA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1276B-EB03-174B-9855-FD786FC3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ABC-3D9A-0640-BF26-97B896C08A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F6F0-0094-A246-8D85-A3E888DE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7A5AE-2C0A-5E44-861A-CB0687507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8863F-C9AD-D24F-B7F6-69C74FFF6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36C1D-29D5-E344-9C2F-856059A3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A63-B7F1-E34E-99C9-FF5F51A36E2F}" type="datetimeFigureOut">
              <a:rPr lang="en-US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04375-BB47-0645-8D46-308C5CB7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920A7-9830-ED4B-B10E-FBAD7426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ABC-3D9A-0640-BF26-97B896C08A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5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A1531-B0CD-6D48-BD3C-090A2715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28C01-08A5-EA4B-B2CC-5BE8B1842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05D9E-2AA2-8148-B99D-E14FA2721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99DD1-A789-7648-97FB-A91F58AF8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B897D-9F40-6242-9B4E-9495C65AC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CAE1B-1F35-DC47-B435-53FCC210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A63-B7F1-E34E-99C9-FF5F51A36E2F}" type="datetimeFigureOut">
              <a:rPr lang="en-US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90E3C-E5CE-D848-92B1-87B8A3CC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0B955-05BC-5F48-B6F6-623193F1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ABC-3D9A-0640-BF26-97B896C08A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0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12A7-3523-564C-9358-3F504B1F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03561-959E-5F43-8B14-DBF3F25B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A63-B7F1-E34E-99C9-FF5F51A36E2F}" type="datetimeFigureOut">
              <a:rPr lang="en-US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2AEEF-FA73-4342-B717-E62FB2A4E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654A6-CCB8-5B45-8443-147698F2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ABC-3D9A-0640-BF26-97B896C08A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D1ABB-7CBB-A74D-950D-95A2A89C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A63-B7F1-E34E-99C9-FF5F51A36E2F}" type="datetimeFigureOut">
              <a:rPr lang="en-US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5096B-9ED9-684E-9F01-15E334D0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33412-6749-0443-A591-0AEF6EA7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ABC-3D9A-0640-BF26-97B896C08A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18CE-17E3-B043-A26B-BE344B8E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2D4C2-156C-9247-A79A-BE097767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EBB6C-EE7C-CD44-9512-578877DD6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AE79D-27A5-9647-9D08-07F00791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A63-B7F1-E34E-99C9-FF5F51A36E2F}" type="datetimeFigureOut">
              <a:rPr lang="en-US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F957-9F31-734B-B3BE-8CAB85F4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12805-F44B-F348-9859-9892DC0F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ABC-3D9A-0640-BF26-97B896C08A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EDF6-8041-A948-B134-835063C5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D92D51-BE0C-1649-B34E-BDC1CC346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4A23-20CB-9645-9CBE-0A36E7D70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4B8FF-03CD-8D4C-AB3E-1BC680A9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5A63-B7F1-E34E-99C9-FF5F51A36E2F}" type="datetimeFigureOut">
              <a:rPr lang="en-US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34819-4C21-7C41-8BF2-EDCE4C5B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5701D-CDEA-6442-B25D-ABD8EA82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ABC-3D9A-0640-BF26-97B896C08A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1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489E3-8BF7-7746-8F1A-84ACECBA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C4799-C022-9440-94D3-F75D90AB8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8D4EB-7015-A64B-8DEA-513CA07B6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A5A63-B7F1-E34E-99C9-FF5F51A36E2F}" type="datetimeFigureOut">
              <a:rPr lang="en-US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1327-5F78-CF4C-8F44-FA6683EC9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DA2-FE45-C54C-8D05-9C69E2F34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62ABC-3D9A-0640-BF26-97B896C08A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0ED4BE7-B6B9-0B49-9FF3-C2EDD6393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262AE-232B-AF47-A4CA-929413F12F14}"/>
              </a:ext>
            </a:extLst>
          </p:cNvPr>
          <p:cNvSpPr txBox="1"/>
          <p:nvPr/>
        </p:nvSpPr>
        <p:spPr>
          <a:xfrm>
            <a:off x="1920464" y="941119"/>
            <a:ext cx="7810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rgbClr val="FFFF00"/>
                </a:solidFill>
              </a:rPr>
              <a:t>আজকের ক্লাসে সবাইকে আন্তরিক শুভেচ্ছা ।  </a:t>
            </a:r>
            <a:endParaRPr lang="en-US" sz="4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9923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39AD9B3-F807-B849-AB15-5C2F8108C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753"/>
            <a:ext cx="12209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7F278B-B2DE-CE4F-875E-9A0988AEA940}"/>
              </a:ext>
            </a:extLst>
          </p:cNvPr>
          <p:cNvSpPr txBox="1"/>
          <p:nvPr/>
        </p:nvSpPr>
        <p:spPr>
          <a:xfrm>
            <a:off x="593767" y="4179000"/>
            <a:ext cx="11411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একক কাজ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১। শস্যের সম্ভার তাকে সমৃদ্ধ করবে – কথাটি  ব্যাখ্যা কর   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3BF385F-EEB4-254B-B18E-C7E8E9531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2291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740E17-AB72-154B-9420-A8C3A9A12B8A}"/>
              </a:ext>
            </a:extLst>
          </p:cNvPr>
          <p:cNvSpPr txBox="1"/>
          <p:nvPr/>
        </p:nvSpPr>
        <p:spPr>
          <a:xfrm>
            <a:off x="3362572" y="310244"/>
            <a:ext cx="6861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rgbClr val="FF0000"/>
                </a:solidFill>
              </a:rPr>
              <a:t>যে মৎস্য পালন করে</a:t>
            </a:r>
          </a:p>
          <a:p>
            <a:pPr algn="l"/>
            <a:r>
              <a:rPr lang="en-GB" sz="4800" b="1">
                <a:solidFill>
                  <a:srgbClr val="FF0000"/>
                </a:solidFill>
              </a:rPr>
              <a:t>প্রবহমান নদী তাকে পুরস্কৃত করবে।      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8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B7E3FDC-7E84-9345-8B42-FF3714932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21" y="0"/>
            <a:ext cx="12340442" cy="7421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40784A-C33B-FE45-86DB-FB91F25EEE73}"/>
              </a:ext>
            </a:extLst>
          </p:cNvPr>
          <p:cNvSpPr txBox="1"/>
          <p:nvPr/>
        </p:nvSpPr>
        <p:spPr>
          <a:xfrm>
            <a:off x="1762743" y="356631"/>
            <a:ext cx="1174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rgbClr val="FFFF00"/>
                </a:solidFill>
              </a:rPr>
              <a:t>যে গাভীর পরিচর্যা করে</a:t>
            </a:r>
          </a:p>
          <a:p>
            <a:pPr algn="l"/>
            <a:r>
              <a:rPr lang="en-GB" sz="4800" b="1">
                <a:solidFill>
                  <a:srgbClr val="FFFF00"/>
                </a:solidFill>
              </a:rPr>
              <a:t>জননীর আশীর্বাদ তাকে দীর্ঘায়ু করবে।   </a:t>
            </a:r>
            <a:endParaRPr lang="en-US" sz="4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8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A94F41-B308-D240-BA72-FDBFF44318B6}"/>
              </a:ext>
            </a:extLst>
          </p:cNvPr>
          <p:cNvSpPr/>
          <p:nvPr/>
        </p:nvSpPr>
        <p:spPr>
          <a:xfrm>
            <a:off x="-296882" y="0"/>
            <a:ext cx="12488882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rgbClr val="FFFF00"/>
                </a:solidFill>
              </a:rPr>
              <a:t>জোড়ায়  কাজ:</a:t>
            </a:r>
          </a:p>
          <a:p>
            <a:pPr algn="ctr"/>
            <a:endParaRPr lang="en-GB" sz="4400" b="1">
              <a:solidFill>
                <a:srgbClr val="FFFF00"/>
              </a:solidFill>
            </a:endParaRPr>
          </a:p>
          <a:p>
            <a:pPr algn="ctr"/>
            <a:r>
              <a:rPr lang="en-GB" sz="4400" b="1">
                <a:solidFill>
                  <a:srgbClr val="FFFF00"/>
                </a:solidFill>
              </a:rPr>
              <a:t>১।  যে মৎস্য পালন করে প্রবহমান নদী তাকে পুরস্কৃত করবে কেন? বুঝিয়ে লেখ।        </a:t>
            </a:r>
            <a:endParaRPr lang="en-US" sz="4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60AA51-F8ED-CB47-B015-037A8B452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96649-B18D-544B-9A9C-0F08C2BE00C8}"/>
              </a:ext>
            </a:extLst>
          </p:cNvPr>
          <p:cNvSpPr txBox="1"/>
          <p:nvPr/>
        </p:nvSpPr>
        <p:spPr>
          <a:xfrm>
            <a:off x="424224" y="2852304"/>
            <a:ext cx="9076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i="1" u="sng">
                <a:solidFill>
                  <a:srgbClr val="FFFF00"/>
                </a:solidFill>
              </a:rPr>
              <a:t>যে লৌহখন্ডকে প্রজ্জ্বলিত করে</a:t>
            </a:r>
          </a:p>
          <a:p>
            <a:pPr algn="l"/>
            <a:r>
              <a:rPr lang="en-GB" sz="4800" b="1" i="1" u="sng">
                <a:solidFill>
                  <a:srgbClr val="FFFF00"/>
                </a:solidFill>
              </a:rPr>
              <a:t>ইস্পাতের তরবারি   তাকে সশস্ত্র করবে।  </a:t>
            </a:r>
            <a:endParaRPr lang="en-US" sz="4800" b="1" i="1" u="sng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2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FA32DC-E9C7-504B-AEAF-11309A4D705B}"/>
              </a:ext>
            </a:extLst>
          </p:cNvPr>
          <p:cNvSpPr/>
          <p:nvPr/>
        </p:nvSpPr>
        <p:spPr>
          <a:xfrm>
            <a:off x="-18555" y="-148442"/>
            <a:ext cx="12210555" cy="7006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en-GB" sz="4800" b="1"/>
              <a:t>দীর্ঘদেহ পুত্রগণ</a:t>
            </a:r>
          </a:p>
          <a:p>
            <a:pPr lvl="3"/>
            <a:r>
              <a:rPr lang="en-GB" sz="4800" b="1"/>
              <a:t>  আমি তোমাদের বলছি</a:t>
            </a:r>
          </a:p>
          <a:p>
            <a:pPr lvl="3"/>
            <a:r>
              <a:rPr lang="en-GB" sz="4800" b="1"/>
              <a:t>  আমি আমার মায়ের কথা বলছি।</a:t>
            </a:r>
          </a:p>
          <a:p>
            <a:pPr lvl="3"/>
            <a:r>
              <a:rPr lang="en-GB" sz="4800" b="1"/>
              <a:t>    আমি কবি ও কবিতার কথা বলছি।     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192544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4B1D7B-B1EF-C744-ABDF-BE3A1BFB344C}"/>
              </a:ext>
            </a:extLst>
          </p:cNvPr>
          <p:cNvSpPr/>
          <p:nvPr/>
        </p:nvSpPr>
        <p:spPr>
          <a:xfrm>
            <a:off x="0" y="0"/>
            <a:ext cx="12191999" cy="6828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rgbClr val="7030A0"/>
                </a:solidFill>
              </a:rPr>
              <a:t>সশস্ত্র সুন্দরের অনিবার্য অভ্যুত্থান কবিতা</a:t>
            </a:r>
          </a:p>
          <a:p>
            <a:pPr algn="ctr"/>
            <a:r>
              <a:rPr lang="en-GB" sz="4800" b="1">
                <a:solidFill>
                  <a:srgbClr val="7030A0"/>
                </a:solidFill>
              </a:rPr>
              <a:t>সুপুরুষ ভালোবাসার সুকণ্ঠ সংগীত কবিতা।</a:t>
            </a:r>
          </a:p>
          <a:p>
            <a:pPr algn="ctr"/>
            <a:r>
              <a:rPr lang="en-GB" sz="4800" b="1">
                <a:solidFill>
                  <a:srgbClr val="7030A0"/>
                </a:solidFill>
              </a:rPr>
              <a:t>    </a:t>
            </a:r>
          </a:p>
          <a:p>
            <a:pPr algn="ctr"/>
            <a:endParaRPr lang="en-GB" sz="4800" b="1">
              <a:solidFill>
                <a:srgbClr val="7030A0"/>
              </a:solidFill>
            </a:endParaRPr>
          </a:p>
          <a:p>
            <a:pPr algn="ctr"/>
            <a:r>
              <a:rPr lang="en-GB" sz="4800" b="1">
                <a:solidFill>
                  <a:srgbClr val="7030A0"/>
                </a:solidFill>
              </a:rPr>
              <a:t> </a:t>
            </a:r>
            <a:endParaRPr lang="en-US" sz="48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0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7454C-3F31-014F-8D77-DFF91BF3732B}"/>
              </a:ext>
            </a:extLst>
          </p:cNvPr>
          <p:cNvSpPr/>
          <p:nvPr/>
        </p:nvSpPr>
        <p:spPr>
          <a:xfrm>
            <a:off x="0" y="-129886"/>
            <a:ext cx="12191999" cy="6987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4800" b="1">
                <a:solidFill>
                  <a:srgbClr val="7030A0"/>
                </a:solidFill>
              </a:rPr>
              <a:t>জিহ্বায় উচ্চারিত প্রতিটি মুক্ত শব্দ কবিতা রক্তজবার মত  প্রতিরোধের উচ্চারণ কবিতা</a:t>
            </a:r>
          </a:p>
          <a:p>
            <a:pPr lvl="1"/>
            <a:r>
              <a:rPr lang="en-GB" sz="4800" b="1">
                <a:solidFill>
                  <a:srgbClr val="7030A0"/>
                </a:solidFill>
              </a:rPr>
              <a:t>আমরা কি তার মত কবিতার কথা বলতে পারব</a:t>
            </a:r>
          </a:p>
          <a:p>
            <a:pPr lvl="1"/>
            <a:r>
              <a:rPr lang="en-GB" sz="4800" b="1">
                <a:solidFill>
                  <a:srgbClr val="7030A0"/>
                </a:solidFill>
              </a:rPr>
              <a:t>আমরা কি তার মত স্বাধীনতার কথা বলতে পারব।      </a:t>
            </a:r>
            <a:endParaRPr lang="en-US" sz="48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6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61F697-6B7C-444F-AD1B-AD97397DD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69B905AD-E9A4-4A45-9969-1A3D0D3CD3F2}"/>
              </a:ext>
            </a:extLst>
          </p:cNvPr>
          <p:cNvSpPr/>
          <p:nvPr/>
        </p:nvSpPr>
        <p:spPr>
          <a:xfrm>
            <a:off x="5219329" y="0"/>
            <a:ext cx="6620123" cy="345613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FF0000"/>
                </a:solidFill>
              </a:rPr>
              <a:t>ক্লাসে থাকার জন্য </a:t>
            </a:r>
          </a:p>
          <a:p>
            <a:pPr algn="ctr"/>
            <a:r>
              <a:rPr lang="en-GB" sz="4000">
                <a:solidFill>
                  <a:srgbClr val="FF0000"/>
                </a:solidFill>
              </a:rPr>
              <a:t>ধন্যবাদ 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6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E82A5D-AA65-064A-A7B3-58CF9FDBD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" y="-55666"/>
            <a:ext cx="12543312" cy="68394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1DDB95-5382-E641-B55C-5B62165142E3}"/>
              </a:ext>
            </a:extLst>
          </p:cNvPr>
          <p:cNvSpPr txBox="1"/>
          <p:nvPr/>
        </p:nvSpPr>
        <p:spPr>
          <a:xfrm>
            <a:off x="1020536" y="4364552"/>
            <a:ext cx="10726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C00000"/>
                </a:solidFill>
              </a:rPr>
              <a:t>দলীয় কাজ:</a:t>
            </a:r>
          </a:p>
          <a:p>
            <a:pPr algn="l"/>
            <a:r>
              <a:rPr lang="en-GB" sz="4000" b="1">
                <a:solidFill>
                  <a:srgbClr val="C00000"/>
                </a:solidFill>
              </a:rPr>
              <a:t>১।  ইস্পাতের তরবারি তাকে সশস্ত্র  করবে কেন? বিশ্লেষণ কর।     </a:t>
            </a:r>
            <a:endParaRPr lang="en-US" sz="4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4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C40F68-4C61-8042-AACF-2B7CAEE36579}"/>
              </a:ext>
            </a:extLst>
          </p:cNvPr>
          <p:cNvSpPr/>
          <p:nvPr/>
        </p:nvSpPr>
        <p:spPr>
          <a:xfrm>
            <a:off x="-55666" y="-166996"/>
            <a:ext cx="12058032" cy="703241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49F926A-E5C5-FA4C-98B7-6C467E88C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7" y="823389"/>
            <a:ext cx="3811009" cy="48998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25B990-E6CB-B54E-ADF8-4D8A5F824B66}"/>
              </a:ext>
            </a:extLst>
          </p:cNvPr>
          <p:cNvSpPr txBox="1"/>
          <p:nvPr/>
        </p:nvSpPr>
        <p:spPr>
          <a:xfrm>
            <a:off x="5316683" y="3175035"/>
            <a:ext cx="4053691" cy="15696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400" b="1">
                <a:solidFill>
                  <a:schemeClr val="bg1">
                    <a:lumMod val="10000"/>
                  </a:schemeClr>
                </a:solidFill>
              </a:rPr>
              <a:t>দীলিপ কুমার রায়</a:t>
            </a:r>
          </a:p>
          <a:p>
            <a:pPr algn="l"/>
            <a:r>
              <a:rPr lang="en-GB" sz="2400" b="1">
                <a:solidFill>
                  <a:schemeClr val="bg1">
                    <a:lumMod val="10000"/>
                  </a:schemeClr>
                </a:solidFill>
              </a:rPr>
              <a:t>প্রভাষক, বাংলা বিভাগ,</a:t>
            </a:r>
          </a:p>
          <a:p>
            <a:pPr algn="l"/>
            <a:r>
              <a:rPr lang="en-GB" sz="2400" b="1">
                <a:solidFill>
                  <a:schemeClr val="bg1">
                    <a:lumMod val="10000"/>
                  </a:schemeClr>
                </a:solidFill>
              </a:rPr>
              <a:t>হারাগাছ সরকারি কলেজ </a:t>
            </a:r>
          </a:p>
          <a:p>
            <a:pPr algn="l"/>
            <a:r>
              <a:rPr lang="en-GB" sz="2400" b="1">
                <a:solidFill>
                  <a:schemeClr val="bg1">
                    <a:lumMod val="10000"/>
                  </a:schemeClr>
                </a:solidFill>
              </a:rPr>
              <a:t>কাউনিয়া,  রংপুর ।       </a:t>
            </a:r>
            <a:endParaRPr lang="en-US" sz="2400" b="1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30F4EA6E-5714-534F-9D02-C59E6858560F}"/>
              </a:ext>
            </a:extLst>
          </p:cNvPr>
          <p:cNvSpPr/>
          <p:nvPr/>
        </p:nvSpPr>
        <p:spPr>
          <a:xfrm>
            <a:off x="5316683" y="1240590"/>
            <a:ext cx="3811009" cy="13432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rgbClr val="FFFF00"/>
                </a:solidFill>
              </a:rPr>
              <a:t>পরিচিতি</a:t>
            </a:r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89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493F52-037E-994E-BEE0-4DD6A40B1257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মূল্যায়ন:</a:t>
            </a:r>
          </a:p>
          <a:p>
            <a:pPr algn="ctr"/>
            <a:r>
              <a:rPr lang="en-GB" sz="48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১। রক্তজবার মত প্রতিরোধের উচ্চারণ </a:t>
            </a:r>
          </a:p>
          <a:p>
            <a:pPr algn="ctr"/>
            <a:r>
              <a:rPr lang="en-GB" sz="48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কবিতা – কথাটি বুঝে লেখ। </a:t>
            </a:r>
            <a:r>
              <a:rPr lang="en-GB"/>
              <a:t>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4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17EEE7-41FB-2842-ACC3-AE9462F26510}"/>
              </a:ext>
            </a:extLst>
          </p:cNvPr>
          <p:cNvSpPr/>
          <p:nvPr/>
        </p:nvSpPr>
        <p:spPr>
          <a:xfrm>
            <a:off x="-37112" y="-185552"/>
            <a:ext cx="12229111" cy="7210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4800" b="1">
                <a:solidFill>
                  <a:schemeClr val="bg1"/>
                </a:solidFill>
              </a:rPr>
              <a:t>বাড়ির কাজ:</a:t>
            </a:r>
          </a:p>
          <a:p>
            <a:pPr lvl="1"/>
            <a:r>
              <a:rPr lang="en-GB" sz="4800" b="1">
                <a:solidFill>
                  <a:schemeClr val="bg1"/>
                </a:solidFill>
              </a:rPr>
              <a:t>১। কবিতাটি আবৃত্তি কর।</a:t>
            </a:r>
          </a:p>
          <a:p>
            <a:pPr lvl="1"/>
            <a:r>
              <a:rPr lang="en-GB" sz="4800" b="1">
                <a:solidFill>
                  <a:schemeClr val="bg1"/>
                </a:solidFill>
              </a:rPr>
              <a:t>২। ইতিহাস ঐতিহ্য সম্পর্কে তোমার এলাকায় </a:t>
            </a:r>
          </a:p>
          <a:p>
            <a:pPr lvl="1"/>
            <a:r>
              <a:rPr lang="en-GB" sz="4800" b="1">
                <a:solidFill>
                  <a:schemeClr val="bg1"/>
                </a:solidFill>
              </a:rPr>
              <a:t>অনুসন্ধান করে নিবন্ধ লেখ।         </a:t>
            </a:r>
            <a:endParaRPr lang="en-US" sz="4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25A439-C964-6040-A0B1-9A4404F00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873"/>
            <a:ext cx="12191999" cy="68508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4E8769-2EF8-6843-843D-06F1738DA791}"/>
              </a:ext>
            </a:extLst>
          </p:cNvPr>
          <p:cNvSpPr txBox="1"/>
          <p:nvPr/>
        </p:nvSpPr>
        <p:spPr>
          <a:xfrm>
            <a:off x="1150422" y="1683326"/>
            <a:ext cx="11041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rgbClr val="FFFF00"/>
                </a:solidFill>
              </a:rPr>
              <a:t>ছবিতে পূর্ব পাঠের কোন অনুষঙ্গ পাওয়া যায় আলোচনা কর।    </a:t>
            </a:r>
            <a:endParaRPr lang="en-US" sz="4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84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9D5CF4-12D2-3B4E-86AD-946566289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59" y="0"/>
            <a:ext cx="12179936" cy="69055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33B05D-6EA0-894B-B5CD-1D2A39F04AB9}"/>
              </a:ext>
            </a:extLst>
          </p:cNvPr>
          <p:cNvSpPr txBox="1"/>
          <p:nvPr/>
        </p:nvSpPr>
        <p:spPr>
          <a:xfrm>
            <a:off x="2180235" y="1850324"/>
            <a:ext cx="6253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rgbClr val="FFFF00"/>
                </a:solidFill>
              </a:rPr>
              <a:t>ছবি দেখে উপলব্ধি কর</a:t>
            </a:r>
            <a:r>
              <a:rPr lang="en-GB"/>
              <a:t>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0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409594D4-B448-164F-AC54-60C7A7AF3866}"/>
              </a:ext>
            </a:extLst>
          </p:cNvPr>
          <p:cNvSpPr/>
          <p:nvPr/>
        </p:nvSpPr>
        <p:spPr>
          <a:xfrm>
            <a:off x="2542062" y="1190827"/>
            <a:ext cx="7667811" cy="362350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rgbClr val="FFFF00"/>
                </a:solidFill>
              </a:rPr>
              <a:t>পাঠ শিরোনাম:</a:t>
            </a:r>
          </a:p>
          <a:p>
            <a:pPr algn="ctr"/>
            <a:r>
              <a:rPr lang="en-GB" sz="4400" b="1">
                <a:solidFill>
                  <a:srgbClr val="FFFF00"/>
                </a:solidFill>
              </a:rPr>
              <a:t>আমি কিংবদন্তির কথা বলছি   </a:t>
            </a:r>
            <a:endParaRPr lang="en-US" sz="4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010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07A17B-D9B8-9A4E-BD5D-EB3918E711FC}"/>
              </a:ext>
            </a:extLst>
          </p:cNvPr>
          <p:cNvSpPr/>
          <p:nvPr/>
        </p:nvSpPr>
        <p:spPr>
          <a:xfrm>
            <a:off x="0" y="-148442"/>
            <a:ext cx="12191999" cy="7006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/>
            <a:r>
              <a:rPr lang="en-GB" sz="4400" b="1">
                <a:solidFill>
                  <a:schemeClr val="bg1"/>
                </a:solidFill>
              </a:rPr>
              <a:t>শিখন ফল:</a:t>
            </a:r>
          </a:p>
          <a:p>
            <a:pPr lvl="1"/>
            <a:endParaRPr lang="en-GB" sz="4400" b="1">
              <a:solidFill>
                <a:schemeClr val="bg1"/>
              </a:solidFill>
            </a:endParaRPr>
          </a:p>
          <a:p>
            <a:pPr lvl="1"/>
            <a:r>
              <a:rPr lang="en-GB" sz="4400" b="1">
                <a:solidFill>
                  <a:schemeClr val="bg1"/>
                </a:solidFill>
              </a:rPr>
              <a:t>১।  যে কবিতা শুনতে জানে না সে সূর্যকে হৃৎপিণ্ডে ধরে রাখতে পারে না – কেন?  বিশ্লেষণ করতে পারবে।</a:t>
            </a:r>
          </a:p>
          <a:p>
            <a:pPr lvl="1"/>
            <a:r>
              <a:rPr lang="en-GB" sz="4400" b="1">
                <a:solidFill>
                  <a:schemeClr val="bg1"/>
                </a:solidFill>
              </a:rPr>
              <a:t>২।  সশস্ত্র সুন্দরের অনিবার্য অভ্যুত্থান কবিতা – বলতে কী বোঝায় তা বিশ্লেষণ করতে পারবে।</a:t>
            </a:r>
          </a:p>
          <a:p>
            <a:pPr lvl="1"/>
            <a:r>
              <a:rPr lang="en-GB" sz="4400" b="1">
                <a:solidFill>
                  <a:schemeClr val="bg1"/>
                </a:solidFill>
              </a:rPr>
              <a:t>৩। সুপুরুষ ভালোবাসার সুকণ্ঠ সংগীত কবিতা- বলতে কী বোঝ তা বিশ্লেষণ করতে পারবে।           </a:t>
            </a:r>
            <a:r>
              <a:rPr lang="en-GB"/>
              <a:t>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01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616229-BDF8-884F-9804-3443296F5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0"/>
            <a:ext cx="12186588" cy="68610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14E3E-9E51-4543-BFDF-3BA481D3ACAE}"/>
              </a:ext>
            </a:extLst>
          </p:cNvPr>
          <p:cNvSpPr txBox="1"/>
          <p:nvPr/>
        </p:nvSpPr>
        <p:spPr>
          <a:xfrm>
            <a:off x="927760" y="2518310"/>
            <a:ext cx="11040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>
                <a:solidFill>
                  <a:schemeClr val="bg1"/>
                </a:solidFill>
              </a:rPr>
              <a:t>যে কবিতা শুনতে জানে না</a:t>
            </a:r>
          </a:p>
          <a:p>
            <a:pPr algn="l"/>
            <a:r>
              <a:rPr lang="en-GB" sz="4400" b="1">
                <a:solidFill>
                  <a:schemeClr val="bg1"/>
                </a:solidFill>
              </a:rPr>
              <a:t>সে সূর্যকে হৃৎপিণ্ডে ধরে রাখতে পারে না।          </a:t>
            </a:r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85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8A9846E-D043-C64D-BE01-CFAA0BB0B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50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49F089-4C15-7B43-B029-BFA80F2E69AF}"/>
              </a:ext>
            </a:extLst>
          </p:cNvPr>
          <p:cNvSpPr txBox="1"/>
          <p:nvPr/>
        </p:nvSpPr>
        <p:spPr>
          <a:xfrm>
            <a:off x="2245178" y="245299"/>
            <a:ext cx="113928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>
                <a:solidFill>
                  <a:srgbClr val="FFFF00"/>
                </a:solidFill>
              </a:rPr>
              <a:t>আমি কিংবদন্তির কথা বলছি</a:t>
            </a:r>
          </a:p>
          <a:p>
            <a:pPr algn="l"/>
            <a:r>
              <a:rPr lang="en-GB" sz="4400" b="1">
                <a:solidFill>
                  <a:srgbClr val="FFFF00"/>
                </a:solidFill>
              </a:rPr>
              <a:t>আমি আমার পূর্বপুরুষের কথা বলছি</a:t>
            </a:r>
          </a:p>
          <a:p>
            <a:pPr algn="l"/>
            <a:r>
              <a:rPr lang="en-GB" sz="4400" b="1">
                <a:solidFill>
                  <a:srgbClr val="FFFF00"/>
                </a:solidFill>
              </a:rPr>
              <a:t>তার পিঠে রক্ত জবার মত ক্ষত ছিল</a:t>
            </a:r>
          </a:p>
          <a:p>
            <a:pPr algn="l"/>
            <a:r>
              <a:rPr lang="en-GB" sz="4400" b="1">
                <a:solidFill>
                  <a:srgbClr val="FFFF00"/>
                </a:solidFill>
              </a:rPr>
              <a:t>কারণ তিনি ক্রীতদাস ছিলেন।    </a:t>
            </a:r>
            <a:r>
              <a:rPr lang="en-GB">
                <a:solidFill>
                  <a:srgbClr val="FFFF00"/>
                </a:solidFill>
              </a:rPr>
              <a:t>         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93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45819C0-5426-A34B-BDF7-7F0760D29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558067" cy="73627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92C481-AAFE-C048-913B-5D9E1E2E91CD}"/>
              </a:ext>
            </a:extLst>
          </p:cNvPr>
          <p:cNvSpPr txBox="1"/>
          <p:nvPr/>
        </p:nvSpPr>
        <p:spPr>
          <a:xfrm>
            <a:off x="3974893" y="1711160"/>
            <a:ext cx="7473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rgbClr val="FF0000"/>
                </a:solidFill>
              </a:rPr>
              <a:t>যে কর্ষণ করে </a:t>
            </a:r>
          </a:p>
          <a:p>
            <a:pPr algn="l"/>
            <a:r>
              <a:rPr lang="en-GB" sz="4800" b="1">
                <a:solidFill>
                  <a:srgbClr val="FF0000"/>
                </a:solidFill>
              </a:rPr>
              <a:t>শস্যের সম্ভার তাকে সমৃদ্ধ করবে  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3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dilipkobi@gmail.com</dc:creator>
  <cp:lastModifiedBy>dilipkobi@gmail.com</cp:lastModifiedBy>
  <cp:revision>8</cp:revision>
  <dcterms:created xsi:type="dcterms:W3CDTF">2020-10-06T08:09:11Z</dcterms:created>
  <dcterms:modified xsi:type="dcterms:W3CDTF">2020-10-07T10:10:59Z</dcterms:modified>
</cp:coreProperties>
</file>