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78" r:id="rId7"/>
    <p:sldId id="263" r:id="rId8"/>
    <p:sldId id="264" r:id="rId9"/>
    <p:sldId id="279" r:id="rId10"/>
    <p:sldId id="284" r:id="rId11"/>
    <p:sldId id="280" r:id="rId12"/>
    <p:sldId id="281" r:id="rId13"/>
    <p:sldId id="282" r:id="rId14"/>
    <p:sldId id="283" r:id="rId15"/>
    <p:sldId id="287" r:id="rId16"/>
    <p:sldId id="285" r:id="rId17"/>
    <p:sldId id="290" r:id="rId18"/>
    <p:sldId id="288" r:id="rId19"/>
    <p:sldId id="289" r:id="rId20"/>
    <p:sldId id="295" r:id="rId21"/>
    <p:sldId id="286" r:id="rId22"/>
    <p:sldId id="294" r:id="rId23"/>
    <p:sldId id="293" r:id="rId24"/>
    <p:sldId id="296" r:id="rId25"/>
    <p:sldId id="292" r:id="rId26"/>
    <p:sldId id="298" r:id="rId27"/>
    <p:sldId id="291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B15"/>
    <a:srgbClr val="268628"/>
    <a:srgbClr val="5B0511"/>
    <a:srgbClr val="310D25"/>
    <a:srgbClr val="A719E7"/>
    <a:srgbClr val="099FAF"/>
    <a:srgbClr val="B12F07"/>
    <a:srgbClr val="2F528F"/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295C-B841-4947-AB1E-E79BE06579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41BC-961E-4A09-81A0-285C4402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41BC-961E-4A09-81A0-285C44020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6B32-0AA0-4934-8E3D-151969F93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71EB9-3D48-4C39-8978-D66CBA4D7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06CF5-BBEB-4F02-A0D5-B500BC16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B9FC-8F62-4656-88D4-00452A39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5E43-848C-43A3-96EB-868F921D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5C04-D0B4-4AEF-8327-8B399132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81DB-FECD-43F3-A63E-96EFFAD2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5D98-F440-4556-A9C2-E913986E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827F-9A57-44B9-A057-44E378E1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DF1B-078F-4536-B436-C9097F57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7E557-2B12-47DC-987F-528B0D7EF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931BA-F27F-49E1-B684-9B7F097FC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FDFE-7647-449B-A0A6-7CE6FAD4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054D3-2135-49D2-A0A9-443345D9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E9EE-19FB-43D0-A793-A4EE07F7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516A-BD33-48EC-809F-5144B95A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AD55-598C-4BE7-8A13-74952D7B0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0593-8577-4BE4-B96D-E30B83C2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145AF-8A4B-498D-B88E-1F5856F4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DBDD1-8815-404E-9EDA-28A6228B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4378-5E0A-470C-934F-50F39080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5ADC-84B2-461A-ABC8-006AB4B0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92F3-141F-4622-B95D-928E78E9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31BB-703F-4B00-87DA-3B3B5B33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F92EE-3D8D-4659-8CC3-E58BD657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552D-A233-4CFD-9335-F7254CD7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FD5B8-7128-4968-BFA0-63E4A983C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EA040-9610-4B73-A47B-AA778B52E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BA2DC-1BB8-45E6-BF0A-A8747F4E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CF237-38EF-47BF-839F-01DA21F0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9928-C5FB-4800-ACBB-FE507A28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42C3-F22F-4D38-BA51-9DA789DE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B209-D5BD-4EEB-81E3-4CAF615F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06470-4B89-4639-9773-38C55CE1F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0888D-22C0-4FB9-B6A4-466D47261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26407-1F56-4D73-A075-1DBB81A6F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E182D-41FC-4E9D-992D-E37FF1CE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726EF-4E86-4639-8876-207E7339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881EB-253D-4B95-90CA-F0A44B50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02B9-6489-45FB-B48C-9AC47BE1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CC1EE-92A0-40BB-A1E9-C7A5A636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1C912-2F9C-42BF-9C6D-A7665E0F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E4803-E4BA-4FF7-829D-D94D553B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98686E-E057-47A4-BC2B-2DC85DB695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10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26E17-F80D-4AAA-8BAF-2152D9A2E9AA}"/>
              </a:ext>
            </a:extLst>
          </p:cNvPr>
          <p:cNvSpPr/>
          <p:nvPr userDrawn="1"/>
        </p:nvSpPr>
        <p:spPr>
          <a:xfrm>
            <a:off x="140675" y="140676"/>
            <a:ext cx="11882509" cy="6590714"/>
          </a:xfrm>
          <a:prstGeom prst="rect">
            <a:avLst/>
          </a:prstGeom>
          <a:noFill/>
          <a:ln w="76200">
            <a:solidFill>
              <a:srgbClr val="244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cap="none" spc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E3876-993B-4054-9BA0-0C221F25C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8" y="2689749"/>
            <a:ext cx="39624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D564E-A971-454E-BD0B-FCC63A386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264" y="2705679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B0D4-77ED-4D78-ABF8-8D5CB1E4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AE0F-AE93-45B0-9B9D-1FD79B9C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BA44-8AB2-4BD9-A8F3-1E03412B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CFC2C-A6D8-450E-9F00-0EDDB24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1F41D-1C7D-4D9E-81DC-8590A72C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23652-E134-4FBD-8A59-D44D7F4C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83B8-8285-44BA-AA02-25E4F3D7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E39C4-824F-4B74-A1E5-4B79831EE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B265F-6CA2-4F4C-9C5F-B68E4CB1B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9541A-EAD5-49F6-9F29-1C06E077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B46F-9EBB-4C23-8DBF-5A70592D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F8368-F9F7-49D4-9AC9-0F030C59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A2902-7891-4589-BE2C-652860D8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00282-E954-4280-8DA5-E0B84A966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975A6-1A41-4C56-BF53-EE6614801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2348-EAF8-4551-9F54-9AAFF4957D2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6DB95-99AC-4CF2-96BB-242786CFF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33CF9-9307-456D-9764-80C41D3C1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AF50-4C79-4B2F-B063-E5F31EE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6EF418-BB31-48EE-86CF-BAAD950A147D}"/>
              </a:ext>
            </a:extLst>
          </p:cNvPr>
          <p:cNvSpPr/>
          <p:nvPr/>
        </p:nvSpPr>
        <p:spPr>
          <a:xfrm>
            <a:off x="2776024" y="350917"/>
            <a:ext cx="6639951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dirty="0">
                <a:ln/>
                <a:solidFill>
                  <a:srgbClr val="244B15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200" b="1" dirty="0" err="1">
                <a:ln/>
                <a:solidFill>
                  <a:srgbClr val="244B15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/>
                <a:solidFill>
                  <a:srgbClr val="244B1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/>
                <a:solidFill>
                  <a:srgbClr val="244B15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/>
                <a:solidFill>
                  <a:srgbClr val="244B1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B27B47-45A0-4DCF-ADEB-6672CD02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7" y="2700403"/>
            <a:ext cx="3962400" cy="396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E5B97-ABC1-4D6A-8708-0C5F9E6E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7868" y="2700403"/>
            <a:ext cx="3962400" cy="396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AC5D2A-14B1-4BEC-9365-ADD470D37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42" y="1571813"/>
            <a:ext cx="6639952" cy="33420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8234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07A8C-05B5-431D-A413-5E32C71D097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/>
          <a:stretch/>
        </p:blipFill>
        <p:spPr>
          <a:xfrm>
            <a:off x="1010024" y="976087"/>
            <a:ext cx="2938128" cy="2260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6189D-BE0F-4BB9-A77D-FFD3B75871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62" y="1026990"/>
            <a:ext cx="2938128" cy="2260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C8E41-BE84-4E30-92C0-40AE0581DAFB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2" y="3621416"/>
            <a:ext cx="2381994" cy="2260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D6B7F0-F6E6-44C4-B859-651DFE3C580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0" y="1026990"/>
            <a:ext cx="2938128" cy="2260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87398-F085-44FA-8566-207F4ADF623E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/>
          <a:stretch/>
        </p:blipFill>
        <p:spPr>
          <a:xfrm>
            <a:off x="4414345" y="3621416"/>
            <a:ext cx="2743199" cy="2260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18A9BE-FF4D-41B8-93E1-A27D48FF14D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0" y="3570513"/>
            <a:ext cx="2381994" cy="2260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8C76FC-4B18-4E29-902E-52B4AEB34B81}"/>
              </a:ext>
            </a:extLst>
          </p:cNvPr>
          <p:cNvSpPr txBox="1"/>
          <p:nvPr/>
        </p:nvSpPr>
        <p:spPr>
          <a:xfrm>
            <a:off x="290945" y="312366"/>
            <a:ext cx="1159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সার্চ ইঞ্জি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9592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301A4-CBA5-44F3-BCF8-1A92E2DAF6FD}"/>
              </a:ext>
            </a:extLst>
          </p:cNvPr>
          <p:cNvSpPr txBox="1"/>
          <p:nvPr/>
        </p:nvSpPr>
        <p:spPr>
          <a:xfrm>
            <a:off x="756277" y="282697"/>
            <a:ext cx="1123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আমরা দেখব কিভাবে ইন্টারনেট হতে তথ্য সংগ্রহ করা যায়ঃ-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3F1DE-18CD-48B2-AC7C-CE47AD543030}"/>
              </a:ext>
            </a:extLst>
          </p:cNvPr>
          <p:cNvSpPr txBox="1"/>
          <p:nvPr/>
        </p:nvSpPr>
        <p:spPr>
          <a:xfrm>
            <a:off x="4488872" y="5733375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google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0B0BA-69D8-41CA-AD64-37FF61AF6CB0}"/>
              </a:ext>
            </a:extLst>
          </p:cNvPr>
          <p:cNvSpPr txBox="1"/>
          <p:nvPr/>
        </p:nvSpPr>
        <p:spPr>
          <a:xfrm>
            <a:off x="4678596" y="5733375"/>
            <a:ext cx="258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yahoo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C17FF-0609-4CE4-AD0B-7DA1CDC0AD18}"/>
              </a:ext>
            </a:extLst>
          </p:cNvPr>
          <p:cNvSpPr txBox="1"/>
          <p:nvPr/>
        </p:nvSpPr>
        <p:spPr>
          <a:xfrm>
            <a:off x="4330781" y="5715978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pipilika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3D62E-AA64-4A12-A8A0-B6390168EC10}"/>
              </a:ext>
            </a:extLst>
          </p:cNvPr>
          <p:cNvSpPr txBox="1"/>
          <p:nvPr/>
        </p:nvSpPr>
        <p:spPr>
          <a:xfrm>
            <a:off x="594142" y="242373"/>
            <a:ext cx="1139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600" u="sng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যেকোন সার্চ ইঞ্জিন যেমন-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google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yahoo,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pipilika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 ব্যবহার করব।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C00DB0-7023-4132-81C9-479426A35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71"/>
          <a:stretch/>
        </p:blipFill>
        <p:spPr>
          <a:xfrm>
            <a:off x="3134814" y="1647094"/>
            <a:ext cx="5668786" cy="38667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1AE2E-E0A7-42A3-859A-D68EFDA87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14395" r="32171"/>
          <a:stretch/>
        </p:blipFill>
        <p:spPr>
          <a:xfrm>
            <a:off x="3119712" y="1677940"/>
            <a:ext cx="5668785" cy="38515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0DBF64-9D47-46CA-8D51-510C6DFA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609" y="1679706"/>
            <a:ext cx="5666601" cy="38515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7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xit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7BB77B-3CAF-4592-BCD4-024C535742A6}"/>
              </a:ext>
            </a:extLst>
          </p:cNvPr>
          <p:cNvSpPr txBox="1"/>
          <p:nvPr/>
        </p:nvSpPr>
        <p:spPr>
          <a:xfrm>
            <a:off x="290945" y="243091"/>
            <a:ext cx="1159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এরপরে</a:t>
            </a:r>
            <a:r>
              <a:rPr lang="en-US" sz="3600" u="sng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বিষয়ে তথ্য প্রয়োজন সেটি সার্চ বারে লিখে এন্টার কী চাপ দেই।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C7DAE-EA07-4439-A28A-3F8A499B1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01"/>
          <a:stretch/>
        </p:blipFill>
        <p:spPr>
          <a:xfrm>
            <a:off x="2805876" y="1124687"/>
            <a:ext cx="6580248" cy="36651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3AFE9A-2751-43F0-975A-3A3DC14FE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23718" b="18210"/>
          <a:stretch/>
        </p:blipFill>
        <p:spPr>
          <a:xfrm>
            <a:off x="4689367" y="5261599"/>
            <a:ext cx="2249714" cy="9434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FD5912D-BFD9-444F-965F-4567E73F0CAF}"/>
              </a:ext>
            </a:extLst>
          </p:cNvPr>
          <p:cNvSpPr/>
          <p:nvPr/>
        </p:nvSpPr>
        <p:spPr>
          <a:xfrm>
            <a:off x="3970751" y="1124687"/>
            <a:ext cx="1265128" cy="54127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7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288051-F2DB-4F1B-AF7F-5A2FEA95A6F3}"/>
              </a:ext>
            </a:extLst>
          </p:cNvPr>
          <p:cNvSpPr txBox="1"/>
          <p:nvPr/>
        </p:nvSpPr>
        <p:spPr>
          <a:xfrm>
            <a:off x="290945" y="296600"/>
            <a:ext cx="1159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তারপরে</a:t>
            </a:r>
            <a:r>
              <a:rPr lang="en-US" sz="4000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 প্রয়োজনীয় তথ্যটি পেন ড্রাই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ভ,হার্ড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ডিস্কে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সংগ্রহ করি।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156DA-F368-4C95-9247-B8DAF1C99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23069" r="9618" b="20847"/>
          <a:stretch/>
        </p:blipFill>
        <p:spPr>
          <a:xfrm>
            <a:off x="1451429" y="2376140"/>
            <a:ext cx="2510971" cy="210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08BD6-F377-47F6-B5BD-9E6A74C5E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b="18418"/>
          <a:stretch/>
        </p:blipFill>
        <p:spPr>
          <a:xfrm>
            <a:off x="4448174" y="2598057"/>
            <a:ext cx="3333750" cy="2217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35E78-9DD0-45A8-9A83-85E9DF13A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2376140"/>
            <a:ext cx="2478314" cy="24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94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355AAE-7431-497E-BE9D-01F0F9710FB9}"/>
              </a:ext>
            </a:extLst>
          </p:cNvPr>
          <p:cNvSpPr txBox="1"/>
          <p:nvPr/>
        </p:nvSpPr>
        <p:spPr>
          <a:xfrm>
            <a:off x="756745" y="2558535"/>
            <a:ext cx="11146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 হতে তথ্য সংগ্রহের কিছু মৌলিক ধাপের নাম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4B525B66-5AA8-4E90-819F-AFDDF3E66EB0}"/>
              </a:ext>
            </a:extLst>
          </p:cNvPr>
          <p:cNvSpPr/>
          <p:nvPr/>
        </p:nvSpPr>
        <p:spPr>
          <a:xfrm>
            <a:off x="4619296" y="299543"/>
            <a:ext cx="3421118" cy="1655379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24759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718A8-D8DF-462C-9AF8-AF2B3A5648C8}"/>
              </a:ext>
            </a:extLst>
          </p:cNvPr>
          <p:cNvSpPr txBox="1"/>
          <p:nvPr/>
        </p:nvSpPr>
        <p:spPr>
          <a:xfrm>
            <a:off x="3477457" y="319851"/>
            <a:ext cx="459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কী দেখা যাচ্ছে?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255B7-BBBE-4C5A-9F11-299F2166945C}"/>
              </a:ext>
            </a:extLst>
          </p:cNvPr>
          <p:cNvSpPr txBox="1"/>
          <p:nvPr/>
        </p:nvSpPr>
        <p:spPr>
          <a:xfrm>
            <a:off x="2163174" y="303714"/>
            <a:ext cx="67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তথ্য সংরক্ষণের মাধ্যম বা উপায়।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ABB47-BDB6-4929-80B7-BA12CEF3AB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25" y="1343590"/>
            <a:ext cx="466344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576D6-BAE2-4A8A-A4C0-02F1D43111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37" y="1343590"/>
            <a:ext cx="466344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0B1E0-D94C-4111-A517-7C169F5259C8}"/>
              </a:ext>
            </a:extLst>
          </p:cNvPr>
          <p:cNvSpPr txBox="1"/>
          <p:nvPr/>
        </p:nvSpPr>
        <p:spPr>
          <a:xfrm>
            <a:off x="2108724" y="4684749"/>
            <a:ext cx="255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খাতায় লিখে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CCDA7-2B07-405E-AA22-6CE6D51C80A0}"/>
              </a:ext>
            </a:extLst>
          </p:cNvPr>
          <p:cNvSpPr txBox="1"/>
          <p:nvPr/>
        </p:nvSpPr>
        <p:spPr>
          <a:xfrm>
            <a:off x="7471398" y="4684749"/>
            <a:ext cx="209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 তুলে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5DC18-BAB9-4FEC-B930-0B02374781C2}"/>
              </a:ext>
            </a:extLst>
          </p:cNvPr>
          <p:cNvSpPr txBox="1"/>
          <p:nvPr/>
        </p:nvSpPr>
        <p:spPr>
          <a:xfrm>
            <a:off x="3477457" y="319851"/>
            <a:ext cx="459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কী দেখা যাচ্ছে?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7EF24-BFF6-40EA-BB92-0FC07749FB37}"/>
              </a:ext>
            </a:extLst>
          </p:cNvPr>
          <p:cNvSpPr txBox="1"/>
          <p:nvPr/>
        </p:nvSpPr>
        <p:spPr>
          <a:xfrm>
            <a:off x="2124524" y="319851"/>
            <a:ext cx="67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তথ্য সংরক্ষণের মাধ্যম বা উপায়।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5BD5E-7C93-46D8-837A-83114F69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23924" r="19204" b="9350"/>
          <a:stretch/>
        </p:blipFill>
        <p:spPr>
          <a:xfrm>
            <a:off x="2074326" y="1705304"/>
            <a:ext cx="3405352" cy="3247696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4D98F-5B75-44BF-86B7-C25D09AA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45" y="1705304"/>
            <a:ext cx="2438400" cy="3048000"/>
          </a:xfrm>
          <a:prstGeom prst="rect">
            <a:avLst/>
          </a:prstGeom>
          <a:ln w="127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9CD50-B037-4A20-BFAA-F2B02D8E218D}"/>
              </a:ext>
            </a:extLst>
          </p:cNvPr>
          <p:cNvSpPr txBox="1"/>
          <p:nvPr/>
        </p:nvSpPr>
        <p:spPr>
          <a:xfrm>
            <a:off x="6593774" y="5037853"/>
            <a:ext cx="269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করা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84193-56FC-4380-9E87-DD3BC66DE1FE}"/>
              </a:ext>
            </a:extLst>
          </p:cNvPr>
          <p:cNvSpPr txBox="1"/>
          <p:nvPr/>
        </p:nvSpPr>
        <p:spPr>
          <a:xfrm>
            <a:off x="2369776" y="4999209"/>
            <a:ext cx="281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 ড্রাইভ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51EC2-59E0-457C-8D3D-B21F4EA113E9}"/>
              </a:ext>
            </a:extLst>
          </p:cNvPr>
          <p:cNvSpPr txBox="1"/>
          <p:nvPr/>
        </p:nvSpPr>
        <p:spPr>
          <a:xfrm>
            <a:off x="3477457" y="319851"/>
            <a:ext cx="459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কী দেখা যাচ্ছে?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9A02C-28F9-49DD-881A-DE0E96F28418}"/>
              </a:ext>
            </a:extLst>
          </p:cNvPr>
          <p:cNvSpPr txBox="1"/>
          <p:nvPr/>
        </p:nvSpPr>
        <p:spPr>
          <a:xfrm>
            <a:off x="2209518" y="320850"/>
            <a:ext cx="676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তথ্য সংরক্ষণের মাধ্যম বা উপায়।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4A271-DB7E-4DC7-A093-3CBB18FA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3" y="1740629"/>
            <a:ext cx="2381250" cy="2381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C5B59-14FF-4C85-9A43-0D781CA2134F}"/>
              </a:ext>
            </a:extLst>
          </p:cNvPr>
          <p:cNvSpPr txBox="1"/>
          <p:nvPr/>
        </p:nvSpPr>
        <p:spPr>
          <a:xfrm>
            <a:off x="1448721" y="4666643"/>
            <a:ext cx="327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 ও ডিভিডি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8E63A-C938-4E80-85BC-08D6F55B1ACC}"/>
              </a:ext>
            </a:extLst>
          </p:cNvPr>
          <p:cNvSpPr txBox="1"/>
          <p:nvPr/>
        </p:nvSpPr>
        <p:spPr>
          <a:xfrm>
            <a:off x="7340819" y="4531502"/>
            <a:ext cx="327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কার্ড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A4D6F-6B3F-41EC-A8B4-263305421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63" y="1461292"/>
            <a:ext cx="2812986" cy="28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CFFFF5-83A7-494D-94C7-ECF2B65DED9F}"/>
              </a:ext>
            </a:extLst>
          </p:cNvPr>
          <p:cNvSpPr txBox="1"/>
          <p:nvPr/>
        </p:nvSpPr>
        <p:spPr>
          <a:xfrm>
            <a:off x="869731" y="3075057"/>
            <a:ext cx="10452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সংরক্ষণ করার 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প্রযুক্তির নাম লেখ</a:t>
            </a:r>
            <a:r>
              <a: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790F8FDD-1E20-486D-9119-5C727CF7CB64}"/>
              </a:ext>
            </a:extLst>
          </p:cNvPr>
          <p:cNvSpPr/>
          <p:nvPr/>
        </p:nvSpPr>
        <p:spPr>
          <a:xfrm>
            <a:off x="4204136" y="882865"/>
            <a:ext cx="3783725" cy="1655379"/>
          </a:xfrm>
          <a:prstGeom prst="star32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41646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2A2EBA2-728B-448D-8E62-E4AD8C139BB9}"/>
              </a:ext>
            </a:extLst>
          </p:cNvPr>
          <p:cNvSpPr/>
          <p:nvPr/>
        </p:nvSpPr>
        <p:spPr>
          <a:xfrm>
            <a:off x="168093" y="195469"/>
            <a:ext cx="6409150" cy="15205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851E7-2C20-4451-9979-F8377235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7557"/>
          <a:stretch/>
        </p:blipFill>
        <p:spPr>
          <a:xfrm>
            <a:off x="2159876" y="2497591"/>
            <a:ext cx="2827571" cy="1899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90C329-043E-4B9D-BCF9-197140694F8F}"/>
              </a:ext>
            </a:extLst>
          </p:cNvPr>
          <p:cNvSpPr txBox="1"/>
          <p:nvPr/>
        </p:nvSpPr>
        <p:spPr>
          <a:xfrm>
            <a:off x="7756308" y="2138490"/>
            <a:ext cx="314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3AFC3-E31D-44D3-9EF0-26C32293FF67}"/>
              </a:ext>
            </a:extLst>
          </p:cNvPr>
          <p:cNvSpPr txBox="1"/>
          <p:nvPr/>
        </p:nvSpPr>
        <p:spPr>
          <a:xfrm>
            <a:off x="2000062" y="4702703"/>
            <a:ext cx="33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A8D26-B6F5-48BC-AFFE-374A54D455F4}"/>
              </a:ext>
            </a:extLst>
          </p:cNvPr>
          <p:cNvSpPr txBox="1"/>
          <p:nvPr/>
        </p:nvSpPr>
        <p:spPr>
          <a:xfrm>
            <a:off x="6847639" y="5138065"/>
            <a:ext cx="314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94CEB-5BA3-4E90-9689-5FF74FEE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53" y="267315"/>
            <a:ext cx="3144901" cy="1886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94ACE-0A0B-4FDC-BC96-F9E556EDC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02" y="3075642"/>
            <a:ext cx="3144901" cy="1899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6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CB8CF-A053-48E5-9F26-65C12034F9D8}"/>
              </a:ext>
            </a:extLst>
          </p:cNvPr>
          <p:cNvSpPr/>
          <p:nvPr/>
        </p:nvSpPr>
        <p:spPr>
          <a:xfrm>
            <a:off x="959051" y="3177150"/>
            <a:ext cx="5383349" cy="26419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০১৮১৮-৮২৬৯৫৭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rahimatgps@gmail.com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C53C3B64-79A3-4C51-A713-2A12A95075B7}"/>
              </a:ext>
            </a:extLst>
          </p:cNvPr>
          <p:cNvSpPr txBox="1"/>
          <p:nvPr/>
        </p:nvSpPr>
        <p:spPr>
          <a:xfrm>
            <a:off x="6614640" y="3257131"/>
            <a:ext cx="44251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5ম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অধ্যায়-১০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তারিখ: ১০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.১০.২০২০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E5CE1B-3E1F-4505-A844-B74D90F7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0" y="623486"/>
            <a:ext cx="2208829" cy="2440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C41CC1-00B2-4F4C-9D06-7181486FD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75" y="595321"/>
            <a:ext cx="1760892" cy="23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707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B9CDD0D-C75F-477F-AA7F-33BD45642044}"/>
              </a:ext>
            </a:extLst>
          </p:cNvPr>
          <p:cNvSpPr/>
          <p:nvPr/>
        </p:nvSpPr>
        <p:spPr>
          <a:xfrm>
            <a:off x="2705621" y="182942"/>
            <a:ext cx="6551113" cy="1332707"/>
          </a:xfrm>
          <a:prstGeom prst="ellipse">
            <a:avLst/>
          </a:prstGeom>
          <a:noFill/>
          <a:ln w="38100">
            <a:solidFill>
              <a:srgbClr val="268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F507-C512-4BBE-990B-0F8BD12838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40" y="1554732"/>
            <a:ext cx="4435126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BA5D8-41C8-4272-B249-20749C7D572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18" y="1554732"/>
            <a:ext cx="4435126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D7A46-1969-4A66-9524-F9EEBDF7D91C}"/>
              </a:ext>
            </a:extLst>
          </p:cNvPr>
          <p:cNvSpPr txBox="1"/>
          <p:nvPr/>
        </p:nvSpPr>
        <p:spPr>
          <a:xfrm>
            <a:off x="1788553" y="4961129"/>
            <a:ext cx="33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36A7-D195-47FD-8445-BCC8C5CF70E9}"/>
              </a:ext>
            </a:extLst>
          </p:cNvPr>
          <p:cNvSpPr txBox="1"/>
          <p:nvPr/>
        </p:nvSpPr>
        <p:spPr>
          <a:xfrm>
            <a:off x="6548377" y="4936078"/>
            <a:ext cx="33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561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09947-2FEE-4347-AF73-21918C4AC286}"/>
              </a:ext>
            </a:extLst>
          </p:cNvPr>
          <p:cNvSpPr/>
          <p:nvPr/>
        </p:nvSpPr>
        <p:spPr>
          <a:xfrm>
            <a:off x="944497" y="182943"/>
            <a:ext cx="9967933" cy="82324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26511-BB52-4B81-90AB-849F96DCB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03" y="1703540"/>
            <a:ext cx="4632990" cy="3398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8637C5-B3F2-4D6B-9F49-2800C5C7D015}"/>
              </a:ext>
            </a:extLst>
          </p:cNvPr>
          <p:cNvSpPr txBox="1"/>
          <p:nvPr/>
        </p:nvSpPr>
        <p:spPr>
          <a:xfrm>
            <a:off x="2584163" y="5309242"/>
            <a:ext cx="33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55E51-B59F-4870-B20C-F2E2B6CE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63" y="1599782"/>
            <a:ext cx="2427514" cy="3501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79A7E9-241E-4B68-B082-EBAF3BC86C03}"/>
              </a:ext>
            </a:extLst>
          </p:cNvPr>
          <p:cNvSpPr txBox="1"/>
          <p:nvPr/>
        </p:nvSpPr>
        <p:spPr>
          <a:xfrm>
            <a:off x="7171870" y="5205484"/>
            <a:ext cx="33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280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09947-2FEE-4347-AF73-21918C4AC286}"/>
              </a:ext>
            </a:extLst>
          </p:cNvPr>
          <p:cNvSpPr/>
          <p:nvPr/>
        </p:nvSpPr>
        <p:spPr>
          <a:xfrm>
            <a:off x="192067" y="182943"/>
            <a:ext cx="6409150" cy="15205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23478-3BA9-4933-8829-BE04AECC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52" y="3087385"/>
            <a:ext cx="1691153" cy="1657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FB812-7DAF-40D2-9B96-7DD17A1AF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88" y="368589"/>
            <a:ext cx="1718090" cy="1718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13F24-3C44-4865-A869-FA7A4F24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80114"/>
            <a:ext cx="1828800" cy="1328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2DA89-554E-4989-BC8C-4ED90E3E4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33" y="2907136"/>
            <a:ext cx="1829684" cy="1829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18BE3-65E6-49F8-97C2-1E74539F19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12037" r="53229" b="9275"/>
          <a:stretch/>
        </p:blipFill>
        <p:spPr>
          <a:xfrm>
            <a:off x="8166165" y="2941041"/>
            <a:ext cx="1829683" cy="18036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EF6AA1-8EEC-4597-A6C0-B6C2DC8C1236}"/>
              </a:ext>
            </a:extLst>
          </p:cNvPr>
          <p:cNvSpPr txBox="1"/>
          <p:nvPr/>
        </p:nvSpPr>
        <p:spPr>
          <a:xfrm>
            <a:off x="8068832" y="4772286"/>
            <a:ext cx="202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ভাইভার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7FD5A-DB27-4B4D-952F-BAD012B9B8D0}"/>
              </a:ext>
            </a:extLst>
          </p:cNvPr>
          <p:cNvSpPr txBox="1"/>
          <p:nvPr/>
        </p:nvSpPr>
        <p:spPr>
          <a:xfrm>
            <a:off x="9456451" y="2082654"/>
            <a:ext cx="202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টুইটর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9836B1-F4B2-4088-A341-F81EA2102779}"/>
              </a:ext>
            </a:extLst>
          </p:cNvPr>
          <p:cNvSpPr txBox="1"/>
          <p:nvPr/>
        </p:nvSpPr>
        <p:spPr>
          <a:xfrm>
            <a:off x="1188057" y="4744714"/>
            <a:ext cx="202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ইমু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BB194-DFD0-483A-AC39-0945C5E3D512}"/>
              </a:ext>
            </a:extLst>
          </p:cNvPr>
          <p:cNvSpPr txBox="1"/>
          <p:nvPr/>
        </p:nvSpPr>
        <p:spPr>
          <a:xfrm>
            <a:off x="7056659" y="2082654"/>
            <a:ext cx="202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ফেইসবুক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8ACEC9-39D7-42CF-9E1B-7F27605DFEB9}"/>
              </a:ext>
            </a:extLst>
          </p:cNvPr>
          <p:cNvSpPr txBox="1"/>
          <p:nvPr/>
        </p:nvSpPr>
        <p:spPr>
          <a:xfrm>
            <a:off x="4576869" y="4610528"/>
            <a:ext cx="202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হোয়াটআপ</a:t>
            </a:r>
            <a:r>
              <a:rPr lang="en-US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620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32 Points 1">
            <a:extLst>
              <a:ext uri="{FF2B5EF4-FFF2-40B4-BE49-F238E27FC236}">
                <a16:creationId xmlns:a16="http://schemas.microsoft.com/office/drawing/2014/main" id="{EE29AF2C-1774-4654-B6A5-938A38E94DDC}"/>
              </a:ext>
            </a:extLst>
          </p:cNvPr>
          <p:cNvSpPr/>
          <p:nvPr/>
        </p:nvSpPr>
        <p:spPr>
          <a:xfrm>
            <a:off x="4063253" y="532205"/>
            <a:ext cx="3783725" cy="1655379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4FB92D-373B-47C7-A293-DC4105709DDA}"/>
              </a:ext>
            </a:extLst>
          </p:cNvPr>
          <p:cNvSpPr/>
          <p:nvPr/>
        </p:nvSpPr>
        <p:spPr>
          <a:xfrm>
            <a:off x="867103" y="2187585"/>
            <a:ext cx="9806151" cy="2482832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করোনার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আপডেট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0757688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B6C00-F70A-49EB-A568-362F9C83154C}"/>
              </a:ext>
            </a:extLst>
          </p:cNvPr>
          <p:cNvSpPr txBox="1"/>
          <p:nvPr/>
        </p:nvSpPr>
        <p:spPr>
          <a:xfrm>
            <a:off x="6729927" y="480222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15D87-945B-4B95-AE62-4BC713BA37E9}"/>
              </a:ext>
            </a:extLst>
          </p:cNvPr>
          <p:cNvSpPr txBox="1"/>
          <p:nvPr/>
        </p:nvSpPr>
        <p:spPr>
          <a:xfrm>
            <a:off x="6729927" y="2458845"/>
            <a:ext cx="4426859" cy="193899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-৭১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B9E20F-4BF4-485D-B5ED-4E981154FB62}"/>
              </a:ext>
            </a:extLst>
          </p:cNvPr>
          <p:cNvGrpSpPr/>
          <p:nvPr/>
        </p:nvGrpSpPr>
        <p:grpSpPr>
          <a:xfrm>
            <a:off x="1035214" y="1075144"/>
            <a:ext cx="5412883" cy="3528946"/>
            <a:chOff x="1035214" y="1057731"/>
            <a:chExt cx="5584350" cy="37366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C4796E-FB23-475C-AD73-FAC9B2A92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0" t="6543" r="12082"/>
            <a:stretch/>
          </p:blipFill>
          <p:spPr>
            <a:xfrm>
              <a:off x="1035214" y="1069894"/>
              <a:ext cx="2695904" cy="37244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2FC391-1392-40DB-9E49-48ABF91D5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755" y="1057731"/>
              <a:ext cx="2998809" cy="372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83920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CB823-2DAE-4F9F-BB54-A4D5242ABB64}"/>
              </a:ext>
            </a:extLst>
          </p:cNvPr>
          <p:cNvSpPr txBox="1"/>
          <p:nvPr/>
        </p:nvSpPr>
        <p:spPr>
          <a:xfrm>
            <a:off x="5342131" y="228006"/>
            <a:ext cx="189858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9A280-8FDA-4524-B65E-9D6612C630B0}"/>
              </a:ext>
            </a:extLst>
          </p:cNvPr>
          <p:cNvSpPr txBox="1"/>
          <p:nvPr/>
        </p:nvSpPr>
        <p:spPr>
          <a:xfrm>
            <a:off x="2092137" y="977213"/>
            <a:ext cx="912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মিলাও</a:t>
            </a:r>
            <a:r>
              <a:rPr lang="en-US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।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9EF15-860F-442F-A52A-B9E90CADB654}"/>
              </a:ext>
            </a:extLst>
          </p:cNvPr>
          <p:cNvGrpSpPr/>
          <p:nvPr/>
        </p:nvGrpSpPr>
        <p:grpSpPr>
          <a:xfrm>
            <a:off x="2456059" y="2016260"/>
            <a:ext cx="7838824" cy="3477875"/>
            <a:chOff x="2456059" y="2016260"/>
            <a:chExt cx="7838824" cy="34778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C7A30B-B04D-491A-96BE-2C1EB155D952}"/>
                </a:ext>
              </a:extLst>
            </p:cNvPr>
            <p:cNvSpPr txBox="1"/>
            <p:nvPr/>
          </p:nvSpPr>
          <p:spPr>
            <a:xfrm>
              <a:off x="2456059" y="2016260"/>
              <a:ext cx="7838824" cy="34778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বাম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পাশ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                   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ডান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পাশ</a:t>
              </a:r>
              <a:endPara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                       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মাধ্যম</a:t>
              </a:r>
              <a:endPara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পেনড্রাইভ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                       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বিনিময়</a:t>
              </a:r>
              <a:endPara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ফেইসবুক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                       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সংরক্ষণ</a:t>
              </a:r>
              <a:endPara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 </a:t>
              </a:r>
            </a:p>
            <a:p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পিপীলিকা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                      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সংযোগকারী</a:t>
              </a:r>
              <a:r>
                <a:rPr lang="en-US" sz="3600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endParaRPr lang="en-US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6CACB0C-8FFD-4342-A23D-49D5D99A93BA}"/>
                </a:ext>
              </a:extLst>
            </p:cNvPr>
            <p:cNvCxnSpPr>
              <a:cxnSpLocks/>
              <a:stCxn id="5" idx="0"/>
              <a:endCxn id="5" idx="2"/>
            </p:cNvCxnSpPr>
            <p:nvPr/>
          </p:nvCxnSpPr>
          <p:spPr>
            <a:xfrm>
              <a:off x="6375471" y="2016260"/>
              <a:ext cx="0" cy="34778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7500D7-75CB-48A7-AD14-3F9763E54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6060" y="2617076"/>
              <a:ext cx="783882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8D6936-1E9D-4D19-9093-1939FC82B70F}"/>
              </a:ext>
            </a:extLst>
          </p:cNvPr>
          <p:cNvSpPr txBox="1"/>
          <p:nvPr/>
        </p:nvSpPr>
        <p:spPr>
          <a:xfrm>
            <a:off x="6656990" y="4298261"/>
            <a:ext cx="191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সার্চ ইঞ্জিন </a:t>
            </a:r>
            <a:endParaRPr lang="en-US" sz="36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4AAD48-2CA5-4C20-AB88-2868B5923182}"/>
              </a:ext>
            </a:extLst>
          </p:cNvPr>
          <p:cNvCxnSpPr/>
          <p:nvPr/>
        </p:nvCxnSpPr>
        <p:spPr>
          <a:xfrm>
            <a:off x="4099034" y="2979683"/>
            <a:ext cx="2557956" cy="1964909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669BBD-7ED6-44E7-B598-C503959864B0}"/>
              </a:ext>
            </a:extLst>
          </p:cNvPr>
          <p:cNvCxnSpPr>
            <a:cxnSpLocks/>
          </p:cNvCxnSpPr>
          <p:nvPr/>
        </p:nvCxnSpPr>
        <p:spPr>
          <a:xfrm>
            <a:off x="4184934" y="3529226"/>
            <a:ext cx="2472055" cy="432911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7991D8-C331-4550-A688-AA7C19AD5D3D}"/>
              </a:ext>
            </a:extLst>
          </p:cNvPr>
          <p:cNvCxnSpPr>
            <a:cxnSpLocks/>
          </p:cNvCxnSpPr>
          <p:nvPr/>
        </p:nvCxnSpPr>
        <p:spPr>
          <a:xfrm flipV="1">
            <a:off x="4099033" y="3000346"/>
            <a:ext cx="2557956" cy="1078423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F8408A8-FCC1-4045-9A64-C4AF898718F2}"/>
              </a:ext>
            </a:extLst>
          </p:cNvPr>
          <p:cNvCxnSpPr>
            <a:cxnSpLocks/>
          </p:cNvCxnSpPr>
          <p:nvPr/>
        </p:nvCxnSpPr>
        <p:spPr>
          <a:xfrm flipV="1">
            <a:off x="4322958" y="3539557"/>
            <a:ext cx="2419931" cy="1099087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0FD6D9-0672-444B-92BC-F721597E2131}"/>
              </a:ext>
            </a:extLst>
          </p:cNvPr>
          <p:cNvCxnSpPr>
            <a:cxnSpLocks/>
          </p:cNvCxnSpPr>
          <p:nvPr/>
        </p:nvCxnSpPr>
        <p:spPr>
          <a:xfrm flipV="1">
            <a:off x="4253946" y="4548023"/>
            <a:ext cx="2403043" cy="569021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9E063-117E-4EE2-A38C-0657AE0805CD}"/>
              </a:ext>
            </a:extLst>
          </p:cNvPr>
          <p:cNvSpPr txBox="1"/>
          <p:nvPr/>
        </p:nvSpPr>
        <p:spPr>
          <a:xfrm>
            <a:off x="331025" y="281594"/>
            <a:ext cx="17184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210B7-EEC6-42A8-B930-7C58A76B6C7F}"/>
              </a:ext>
            </a:extLst>
          </p:cNvPr>
          <p:cNvSpPr txBox="1"/>
          <p:nvPr/>
        </p:nvSpPr>
        <p:spPr>
          <a:xfrm>
            <a:off x="3566351" y="893633"/>
            <a:ext cx="602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86DE-1CE6-4ED6-829B-F6A2D68779E7}"/>
              </a:ext>
            </a:extLst>
          </p:cNvPr>
          <p:cNvSpPr txBox="1"/>
          <p:nvPr/>
        </p:nvSpPr>
        <p:spPr>
          <a:xfrm>
            <a:off x="2049517" y="4158438"/>
            <a:ext cx="776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বাংলাদেশে ব্যবহৃত তিনটি সার্চ ইঞ্জিনের নাম লেখ।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3EB90-03A2-4C71-B390-F2CB20C5244B}"/>
              </a:ext>
            </a:extLst>
          </p:cNvPr>
          <p:cNvSpPr txBox="1"/>
          <p:nvPr/>
        </p:nvSpPr>
        <p:spPr>
          <a:xfrm>
            <a:off x="2049517" y="2675921"/>
            <a:ext cx="658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ইন্টারনেট কী?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E53A0-7130-4750-A695-CBA88ED0139E}"/>
              </a:ext>
            </a:extLst>
          </p:cNvPr>
          <p:cNvSpPr txBox="1"/>
          <p:nvPr/>
        </p:nvSpPr>
        <p:spPr>
          <a:xfrm>
            <a:off x="2049517" y="3393934"/>
            <a:ext cx="733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48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28BB9D-0638-43B5-BC43-B05197EA0918}"/>
              </a:ext>
            </a:extLst>
          </p:cNvPr>
          <p:cNvSpPr txBox="1"/>
          <p:nvPr/>
        </p:nvSpPr>
        <p:spPr>
          <a:xfrm>
            <a:off x="4729655" y="278080"/>
            <a:ext cx="227119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5E9D7-93F6-4E3F-B92F-13BEB3C4D9E5}"/>
              </a:ext>
            </a:extLst>
          </p:cNvPr>
          <p:cNvSpPr txBox="1"/>
          <p:nvPr/>
        </p:nvSpPr>
        <p:spPr>
          <a:xfrm>
            <a:off x="1174770" y="3242051"/>
            <a:ext cx="10252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 একজন বন্ধু জাপানে থাকে। তুমি তার সাথে তথ্য বিনিময় করতে চাও। কোন কোন উপায়ে তুমি তার সাথে তথ্য বিনিময় করতে পার? এর জন্য তোমার কী কী প্রযুক্তির দরকার হবে ? লেখ।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9F134-933D-44BC-B3C0-7FD31DE4C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006"/>
          <a:stretch/>
        </p:blipFill>
        <p:spPr>
          <a:xfrm>
            <a:off x="4659174" y="985965"/>
            <a:ext cx="2181403" cy="21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5D7C1-6A07-4169-9917-D37B5822C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7" y="680551"/>
            <a:ext cx="5496897" cy="5496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0DA1BE-F3A4-4303-B966-B7CCDC2F5104}"/>
              </a:ext>
            </a:extLst>
          </p:cNvPr>
          <p:cNvSpPr txBox="1"/>
          <p:nvPr/>
        </p:nvSpPr>
        <p:spPr>
          <a:xfrm>
            <a:off x="4918840" y="2828835"/>
            <a:ext cx="2711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6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C614F1-BA39-4DF9-9ECF-318BA773FA7F}"/>
              </a:ext>
            </a:extLst>
          </p:cNvPr>
          <p:cNvSpPr/>
          <p:nvPr/>
        </p:nvSpPr>
        <p:spPr>
          <a:xfrm>
            <a:off x="3605175" y="260933"/>
            <a:ext cx="425950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9048FD-C3BA-4678-8AF7-1C8826559D22}"/>
              </a:ext>
            </a:extLst>
          </p:cNvPr>
          <p:cNvSpPr/>
          <p:nvPr/>
        </p:nvSpPr>
        <p:spPr>
          <a:xfrm>
            <a:off x="8146607" y="4402837"/>
            <a:ext cx="317303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AD65D-B0E0-4AA3-B697-D13694262A70}"/>
              </a:ext>
            </a:extLst>
          </p:cNvPr>
          <p:cNvSpPr/>
          <p:nvPr/>
        </p:nvSpPr>
        <p:spPr>
          <a:xfrm>
            <a:off x="872360" y="4411409"/>
            <a:ext cx="329774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223A8F-2C4E-4EED-9ED9-D1E2B71DE349}"/>
              </a:ext>
            </a:extLst>
          </p:cNvPr>
          <p:cNvSpPr/>
          <p:nvPr/>
        </p:nvSpPr>
        <p:spPr>
          <a:xfrm>
            <a:off x="4424058" y="4411409"/>
            <a:ext cx="35978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973D5-34DF-41AD-B196-3108013AF76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r="7859"/>
          <a:stretch/>
        </p:blipFill>
        <p:spPr>
          <a:xfrm>
            <a:off x="929980" y="1387401"/>
            <a:ext cx="3352346" cy="2829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8DE3-7D25-4067-BAD3-9E2D6295D6D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95" y="1340069"/>
            <a:ext cx="3352346" cy="2829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12588-A0FD-4C53-A493-63BBF35E569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297" r="11364" b="2881"/>
          <a:stretch/>
        </p:blipFill>
        <p:spPr>
          <a:xfrm>
            <a:off x="4459991" y="1371669"/>
            <a:ext cx="3352346" cy="282914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4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2E6413-8503-4E6A-87B5-A82BAAE2167F}"/>
              </a:ext>
            </a:extLst>
          </p:cNvPr>
          <p:cNvSpPr txBox="1"/>
          <p:nvPr/>
        </p:nvSpPr>
        <p:spPr>
          <a:xfrm>
            <a:off x="2401418" y="2598003"/>
            <a:ext cx="710837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244B15"/>
                </a:solidFill>
                <a:latin typeface="NikoshBAN" pitchFamily="2" charset="0"/>
                <a:cs typeface="NikoshBAN" pitchFamily="2" charset="0"/>
              </a:rPr>
              <a:t>তথ্য সংগ্রহ, সংরক্ষণ ও বিনিময়।</a:t>
            </a:r>
            <a:endParaRPr lang="en-US" sz="4800" b="1" dirty="0">
              <a:ln/>
              <a:solidFill>
                <a:srgbClr val="244B1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9B888-05E9-4A06-BD3D-E3DCAA5E0D9E}"/>
              </a:ext>
            </a:extLst>
          </p:cNvPr>
          <p:cNvSpPr txBox="1"/>
          <p:nvPr/>
        </p:nvSpPr>
        <p:spPr>
          <a:xfrm>
            <a:off x="2706218" y="802304"/>
            <a:ext cx="613228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5400" b="1" dirty="0">
              <a:ln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845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4EBFC5F8-CC68-487A-B21E-DBCD9DB6AC09}"/>
              </a:ext>
            </a:extLst>
          </p:cNvPr>
          <p:cNvSpPr/>
          <p:nvPr/>
        </p:nvSpPr>
        <p:spPr>
          <a:xfrm>
            <a:off x="4921914" y="395276"/>
            <a:ext cx="2642994" cy="696686"/>
          </a:xfrm>
          <a:prstGeom prst="parallelogram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1A012-582B-4319-AAFB-8F3EDFC637E4}"/>
              </a:ext>
            </a:extLst>
          </p:cNvPr>
          <p:cNvGrpSpPr/>
          <p:nvPr/>
        </p:nvGrpSpPr>
        <p:grpSpPr>
          <a:xfrm>
            <a:off x="1478072" y="1726857"/>
            <a:ext cx="9496856" cy="3953044"/>
            <a:chOff x="1478072" y="1726857"/>
            <a:chExt cx="9496856" cy="3953044"/>
          </a:xfrm>
        </p:grpSpPr>
        <p:sp>
          <p:nvSpPr>
            <p:cNvPr id="7" name="Round Diagonal Corner Rectangle 6">
              <a:extLst>
                <a:ext uri="{FF2B5EF4-FFF2-40B4-BE49-F238E27FC236}">
                  <a16:creationId xmlns:a16="http://schemas.microsoft.com/office/drawing/2014/main" id="{B0032015-D343-4340-9975-ECA4DB3036EA}"/>
                </a:ext>
              </a:extLst>
            </p:cNvPr>
            <p:cNvSpPr/>
            <p:nvPr/>
          </p:nvSpPr>
          <p:spPr>
            <a:xfrm>
              <a:off x="1478072" y="2448595"/>
              <a:ext cx="9496856" cy="3231306"/>
            </a:xfrm>
            <a:prstGeom prst="round2DiagRect">
              <a:avLst>
                <a:gd name="adj1" fmla="val 24032"/>
                <a:gd name="adj2" fmla="val 13955"/>
              </a:avLst>
            </a:prstGeom>
            <a:noFill/>
            <a:ln w="28575">
              <a:solidFill>
                <a:srgbClr val="5B051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১১.২.১ ইন্টারনেট ব্যবহারের মাধ্যমে তথ্য সংগ্রহ করতে পারবে </a:t>
              </a:r>
              <a:endPara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ও সংগৃহীত তথ্য শ্রেণিতে উপস্থাপন করতে পারবে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১১.২.২ সংগৃহীত তথ্য সংরক্ষণের উপায় বলতে পারবে</a:t>
              </a:r>
              <a:r>
                <a:rPr lang="en-US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১১.২.৩ প্রযুক্তি ব্যবহার করে সহপাঠী ও অন্যান্যদের সাথে তথ্য </a:t>
              </a:r>
              <a:endPara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বিনিময় করতে পারবে।</a:t>
              </a: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911D9F37-95E0-4971-9F59-B3C80705A9D0}"/>
                </a:ext>
              </a:extLst>
            </p:cNvPr>
            <p:cNvSpPr/>
            <p:nvPr/>
          </p:nvSpPr>
          <p:spPr>
            <a:xfrm>
              <a:off x="3127750" y="1726857"/>
              <a:ext cx="6607101" cy="696686"/>
            </a:xfrm>
            <a:prstGeom prst="parallelogram">
              <a:avLst>
                <a:gd name="adj" fmla="val 35959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3600" b="1" dirty="0">
                  <a:ln/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শিক্ষার্থীরা.........</a:t>
              </a:r>
              <a:endParaRPr lang="en-US" sz="3600" b="1" dirty="0">
                <a:ln/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50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3CFC7-979C-4BF6-B49F-62E6C1B8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43" y="1600651"/>
            <a:ext cx="4427579" cy="2748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21E781-50A3-4295-AAFB-EE6E8EB0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BA1B"/>
              </a:clrFrom>
              <a:clrTo>
                <a:srgbClr val="F4BA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13598" r="12140"/>
          <a:stretch/>
        </p:blipFill>
        <p:spPr>
          <a:xfrm>
            <a:off x="1861466" y="1600651"/>
            <a:ext cx="3144033" cy="2748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3BF824-22B4-4805-98B4-44113956483B}"/>
              </a:ext>
            </a:extLst>
          </p:cNvPr>
          <p:cNvSpPr txBox="1"/>
          <p:nvPr/>
        </p:nvSpPr>
        <p:spPr>
          <a:xfrm>
            <a:off x="3543686" y="386162"/>
            <a:ext cx="479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কী কী দেখা যাচ্ছে?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00FAD-B96F-403A-B0D8-A25B811BB98F}"/>
              </a:ext>
            </a:extLst>
          </p:cNvPr>
          <p:cNvSpPr txBox="1"/>
          <p:nvPr/>
        </p:nvSpPr>
        <p:spPr>
          <a:xfrm>
            <a:off x="2276288" y="386162"/>
            <a:ext cx="704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সংগ্রহ ও বিনিময়ের মাধ্যম 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91BF7-A697-42F1-9DEA-F95BD09B3EFE}"/>
              </a:ext>
            </a:extLst>
          </p:cNvPr>
          <p:cNvSpPr txBox="1"/>
          <p:nvPr/>
        </p:nvSpPr>
        <p:spPr>
          <a:xfrm>
            <a:off x="2276288" y="4630016"/>
            <a:ext cx="175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57D67-5586-4277-B4B8-2BE790118664}"/>
              </a:ext>
            </a:extLst>
          </p:cNvPr>
          <p:cNvSpPr txBox="1"/>
          <p:nvPr/>
        </p:nvSpPr>
        <p:spPr>
          <a:xfrm>
            <a:off x="6988306" y="4594479"/>
            <a:ext cx="32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22E24-6E82-4F8A-9713-E26885C47AA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2197" r="18504" b="8115"/>
          <a:stretch/>
        </p:blipFill>
        <p:spPr>
          <a:xfrm>
            <a:off x="1360870" y="1302697"/>
            <a:ext cx="3955341" cy="3480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93127-AE3A-43CC-8384-747E4DE0D0C0}"/>
              </a:ext>
            </a:extLst>
          </p:cNvPr>
          <p:cNvSpPr txBox="1"/>
          <p:nvPr/>
        </p:nvSpPr>
        <p:spPr>
          <a:xfrm>
            <a:off x="3640723" y="293751"/>
            <a:ext cx="397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কী কী দেখা যাচ্ছে?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DDACB-4F3E-4488-8B39-25FF86CBC1B1}"/>
              </a:ext>
            </a:extLst>
          </p:cNvPr>
          <p:cNvSpPr txBox="1"/>
          <p:nvPr/>
        </p:nvSpPr>
        <p:spPr>
          <a:xfrm>
            <a:off x="1782784" y="342194"/>
            <a:ext cx="769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সংগ্রহ ও বিনিময়ের মাধ্যম 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82B02-5D77-4406-99B3-4202D92C4009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1F5F9"/>
              </a:clrFrom>
              <a:clrTo>
                <a:srgbClr val="F1F5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4" t="4948" r="29521" b="4554"/>
          <a:stretch/>
        </p:blipFill>
        <p:spPr>
          <a:xfrm>
            <a:off x="7149951" y="1302696"/>
            <a:ext cx="3955341" cy="348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48950-1F14-4DA4-94D7-9D1627C52803}"/>
              </a:ext>
            </a:extLst>
          </p:cNvPr>
          <p:cNvSpPr txBox="1"/>
          <p:nvPr/>
        </p:nvSpPr>
        <p:spPr>
          <a:xfrm>
            <a:off x="7149951" y="4782777"/>
            <a:ext cx="32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9ADBB-997C-4B04-BA6B-350F4427EE0D}"/>
              </a:ext>
            </a:extLst>
          </p:cNvPr>
          <p:cNvSpPr txBox="1"/>
          <p:nvPr/>
        </p:nvSpPr>
        <p:spPr>
          <a:xfrm>
            <a:off x="1577956" y="4931663"/>
            <a:ext cx="32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3DFEC-181C-46B0-A9D6-7997B7CF40FF}"/>
              </a:ext>
            </a:extLst>
          </p:cNvPr>
          <p:cNvSpPr txBox="1"/>
          <p:nvPr/>
        </p:nvSpPr>
        <p:spPr>
          <a:xfrm>
            <a:off x="4161312" y="448018"/>
            <a:ext cx="479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কী কী দেখা যাচ্ছে?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F9F35-CD70-4BD6-81A7-7FACCAD1FE5F}"/>
              </a:ext>
            </a:extLst>
          </p:cNvPr>
          <p:cNvSpPr txBox="1"/>
          <p:nvPr/>
        </p:nvSpPr>
        <p:spPr>
          <a:xfrm>
            <a:off x="1560786" y="4617468"/>
            <a:ext cx="23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C0F9-26C2-4FD6-96CC-2254738B287D}"/>
              </a:ext>
            </a:extLst>
          </p:cNvPr>
          <p:cNvSpPr txBox="1"/>
          <p:nvPr/>
        </p:nvSpPr>
        <p:spPr>
          <a:xfrm>
            <a:off x="7730803" y="4589182"/>
            <a:ext cx="349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0F1D2-B445-4578-ADE7-0D12BE01F1C8}"/>
              </a:ext>
            </a:extLst>
          </p:cNvPr>
          <p:cNvSpPr txBox="1"/>
          <p:nvPr/>
        </p:nvSpPr>
        <p:spPr>
          <a:xfrm>
            <a:off x="2001947" y="480345"/>
            <a:ext cx="795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তথ্য সংগ্রহ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বিনিময়ের মাধ্যম।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7352E-28FB-44F3-827C-53AF43B202B0}"/>
              </a:ext>
            </a:extLst>
          </p:cNvPr>
          <p:cNvSpPr txBox="1"/>
          <p:nvPr/>
        </p:nvSpPr>
        <p:spPr>
          <a:xfrm>
            <a:off x="4717422" y="4589183"/>
            <a:ext cx="225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6B20-25AA-414B-8F74-84D18DD1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24" y="2268817"/>
            <a:ext cx="2891335" cy="2100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2B74C-EC59-438C-8357-1E71B445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23929" r="8490" b="10506"/>
          <a:stretch/>
        </p:blipFill>
        <p:spPr>
          <a:xfrm>
            <a:off x="931315" y="2240532"/>
            <a:ext cx="3056568" cy="218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582786-24AE-4B4C-8AA1-D66481E6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5724" r="2965"/>
          <a:stretch/>
        </p:blipFill>
        <p:spPr>
          <a:xfrm>
            <a:off x="8204119" y="2188202"/>
            <a:ext cx="2778552" cy="21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BEAA0-3788-4A15-8C86-DB6C8EF20E22}"/>
              </a:ext>
            </a:extLst>
          </p:cNvPr>
          <p:cNvSpPr txBox="1"/>
          <p:nvPr/>
        </p:nvSpPr>
        <p:spPr>
          <a:xfrm>
            <a:off x="1039091" y="339346"/>
            <a:ext cx="1011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মাধ্যম হতে সহজে তথ্য সংগ্রহ করা যায়?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A93A9-792D-420C-9843-A930AC0E200B}"/>
              </a:ext>
            </a:extLst>
          </p:cNvPr>
          <p:cNvSpPr txBox="1"/>
          <p:nvPr/>
        </p:nvSpPr>
        <p:spPr>
          <a:xfrm>
            <a:off x="206715" y="339346"/>
            <a:ext cx="1152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হচ্ছে পৃথিবীর বিভিন্ন প্রান্তের কম্পিউটারগুলোকে সংযুক্তকারী বিশাল নেটওয়ার্ক।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52C9E-AA6F-452B-AE5D-B08E3704362B}"/>
              </a:ext>
            </a:extLst>
          </p:cNvPr>
          <p:cNvSpPr txBox="1"/>
          <p:nvPr/>
        </p:nvSpPr>
        <p:spPr>
          <a:xfrm>
            <a:off x="1039091" y="356448"/>
            <a:ext cx="1011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ছবিটি দেখে কী বুঝা যাচ্ছে?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39519-C9FC-415D-A462-C80091C94E06}"/>
              </a:ext>
            </a:extLst>
          </p:cNvPr>
          <p:cNvSpPr txBox="1"/>
          <p:nvPr/>
        </p:nvSpPr>
        <p:spPr>
          <a:xfrm>
            <a:off x="2743200" y="5728773"/>
            <a:ext cx="621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ইন্টারনেট।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B94CB-0184-490E-A242-A8800A836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96" y="1648764"/>
            <a:ext cx="6380325" cy="35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558</Words>
  <Application>Microsoft Office PowerPoint</Application>
  <PresentationFormat>Widescreen</PresentationFormat>
  <Paragraphs>105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156</cp:revision>
  <dcterms:created xsi:type="dcterms:W3CDTF">2020-09-16T15:33:26Z</dcterms:created>
  <dcterms:modified xsi:type="dcterms:W3CDTF">2020-10-06T19:27:25Z</dcterms:modified>
</cp:coreProperties>
</file>