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15"/>
  </p:notesMasterIdLst>
  <p:sldIdLst>
    <p:sldId id="349" r:id="rId2"/>
    <p:sldId id="355" r:id="rId3"/>
    <p:sldId id="317" r:id="rId4"/>
    <p:sldId id="347" r:id="rId5"/>
    <p:sldId id="339" r:id="rId6"/>
    <p:sldId id="337" r:id="rId7"/>
    <p:sldId id="345" r:id="rId8"/>
    <p:sldId id="350" r:id="rId9"/>
    <p:sldId id="351" r:id="rId10"/>
    <p:sldId id="352" r:id="rId11"/>
    <p:sldId id="353" r:id="rId12"/>
    <p:sldId id="333" r:id="rId13"/>
    <p:sldId id="35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FF"/>
    <a:srgbClr val="000066"/>
    <a:srgbClr val="CC0099"/>
    <a:srgbClr val="339A00"/>
    <a:srgbClr val="669900"/>
    <a:srgbClr val="FF9900"/>
    <a:srgbClr val="990099"/>
    <a:srgbClr val="3D3DF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91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282" y="78"/>
      </p:cViewPr>
      <p:guideLst/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0760A-379C-400B-B0FA-BFD11C200700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89EC1-C1BF-43A6-BFA7-9DAEB315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67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8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13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295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5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2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5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0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8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8CEEDC-89EE-447E-B6D1-C5D11C0F8DB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E7045F1-D9D6-4C87-9FC6-37BA9055C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rjuara1982@gmai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43018-AD67-46EA-BE60-91A53CF17EFB}"/>
              </a:ext>
            </a:extLst>
          </p:cNvPr>
          <p:cNvSpPr txBox="1"/>
          <p:nvPr/>
        </p:nvSpPr>
        <p:spPr>
          <a:xfrm>
            <a:off x="-119271" y="0"/>
            <a:ext cx="12311271" cy="6858000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82797-387A-44FA-83DE-31423A6B1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35" y="2471445"/>
            <a:ext cx="4823793" cy="4320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E7CFC-0ED0-4575-BDE5-51F0954D9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19" y="2471445"/>
            <a:ext cx="4314411" cy="42378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5F3ECD-1456-49F3-BE92-F3F755F6E691}"/>
              </a:ext>
            </a:extLst>
          </p:cNvPr>
          <p:cNvSpPr txBox="1"/>
          <p:nvPr/>
        </p:nvSpPr>
        <p:spPr>
          <a:xfrm>
            <a:off x="317499" y="388952"/>
            <a:ext cx="11267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44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 </a:t>
            </a:r>
          </a:p>
          <a:p>
            <a:pPr algn="ctr"/>
            <a:r>
              <a:rPr lang="bn-BD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6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8811A-326C-484D-B284-54B18688A7A2}"/>
              </a:ext>
            </a:extLst>
          </p:cNvPr>
          <p:cNvSpPr txBox="1"/>
          <p:nvPr/>
        </p:nvSpPr>
        <p:spPr>
          <a:xfrm>
            <a:off x="477078" y="901148"/>
            <a:ext cx="9157251" cy="646331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9ABAA-DD5A-4AC3-B6EE-73CACCD1C561}"/>
              </a:ext>
            </a:extLst>
          </p:cNvPr>
          <p:cNvSpPr txBox="1"/>
          <p:nvPr/>
        </p:nvSpPr>
        <p:spPr>
          <a:xfrm>
            <a:off x="212034" y="2036299"/>
            <a:ext cx="11767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What was Babul’s father?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Answer: Babul’s father had a grocery shop.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(b) What was  Babul’s mother?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Answer: Babul’s mother worked in a fish farm.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(c) How was the day of Aila?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Answer: There was light rain in the morning of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Aila.  </a:t>
            </a:r>
          </a:p>
        </p:txBody>
      </p:sp>
    </p:spTree>
    <p:extLst>
      <p:ext uri="{BB962C8B-B14F-4D97-AF65-F5344CB8AC3E}">
        <p14:creationId xmlns:p14="http://schemas.microsoft.com/office/powerpoint/2010/main" val="35760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97022-1EC8-4FC2-A52C-1BE2FE96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017929"/>
            <a:ext cx="11955094" cy="4721073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87D5F799-444D-48E2-B25E-9F2219D42834}"/>
              </a:ext>
            </a:extLst>
          </p:cNvPr>
          <p:cNvSpPr/>
          <p:nvPr/>
        </p:nvSpPr>
        <p:spPr>
          <a:xfrm>
            <a:off x="4015409" y="-119270"/>
            <a:ext cx="5446643" cy="2137200"/>
          </a:xfrm>
          <a:prstGeom prst="irregularSeal1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  <a:r>
              <a:rPr lang="bn-BD" sz="4000" dirty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15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7F56674B-1663-4E5B-81AE-64B4EE1A9139}"/>
              </a:ext>
            </a:extLst>
          </p:cNvPr>
          <p:cNvSpPr/>
          <p:nvPr/>
        </p:nvSpPr>
        <p:spPr>
          <a:xfrm>
            <a:off x="2263876" y="311538"/>
            <a:ext cx="7067227" cy="1782305"/>
          </a:xfrm>
          <a:prstGeom prst="plaqu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35840-C470-4B4F-8721-9E16D0517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2372139"/>
            <a:ext cx="3935896" cy="4393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AC817-7398-4EFA-930D-958E1565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17" y="3935895"/>
            <a:ext cx="7879925" cy="282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E3705B-0650-4DF6-8ABA-82521936ED75}"/>
              </a:ext>
            </a:extLst>
          </p:cNvPr>
          <p:cNvSpPr txBox="1"/>
          <p:nvPr/>
        </p:nvSpPr>
        <p:spPr>
          <a:xfrm>
            <a:off x="4121427" y="2569242"/>
            <a:ext cx="8070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Write five sentence about cyclone Aila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6FB28-91E8-45A2-ADE3-9BCD35667045}"/>
              </a:ext>
            </a:extLst>
          </p:cNvPr>
          <p:cNvSpPr txBox="1"/>
          <p:nvPr/>
        </p:nvSpPr>
        <p:spPr>
          <a:xfrm>
            <a:off x="4293704" y="3246783"/>
            <a:ext cx="754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Email: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marjuara1982@gmail.com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04643-53F1-42EC-9673-690F6A52058D}"/>
              </a:ext>
            </a:extLst>
          </p:cNvPr>
          <p:cNvSpPr txBox="1"/>
          <p:nvPr/>
        </p:nvSpPr>
        <p:spPr>
          <a:xfrm>
            <a:off x="0" y="-1"/>
            <a:ext cx="12192000" cy="695739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CEC07-7DB5-40CE-8AAE-1B814DAB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1633"/>
            <a:ext cx="11912616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CCCF88-3683-449F-B34D-692EE190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29" y="313211"/>
            <a:ext cx="8181541" cy="969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8E20BF-7C64-4242-9DA7-FEFB717AC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455" y="419140"/>
            <a:ext cx="5755123" cy="1176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E98A4F-7DDA-42F8-AE92-D713FD4C7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87" y="2207790"/>
            <a:ext cx="7937680" cy="3724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AD5A9C-CA10-42A7-BE4B-FC994AE48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4" y="2154812"/>
            <a:ext cx="3619499" cy="34438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300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9176" y="4516111"/>
            <a:ext cx="632781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pPr algn="ctr"/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BC81F-D782-4E60-A4D6-2230497DE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9" y="2131512"/>
            <a:ext cx="3790121" cy="4280452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1B743760-9707-49D3-86D9-BF03302FA993}"/>
              </a:ext>
            </a:extLst>
          </p:cNvPr>
          <p:cNvSpPr/>
          <p:nvPr/>
        </p:nvSpPr>
        <p:spPr>
          <a:xfrm>
            <a:off x="132523" y="379775"/>
            <a:ext cx="7845286" cy="3834416"/>
          </a:xfrm>
          <a:prstGeom prst="irregularSeal2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INDENTITY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467B-6778-466E-9D4B-561A8BF2CB55}"/>
              </a:ext>
            </a:extLst>
          </p:cNvPr>
          <p:cNvSpPr txBox="1"/>
          <p:nvPr/>
        </p:nvSpPr>
        <p:spPr>
          <a:xfrm>
            <a:off x="463826" y="556590"/>
            <a:ext cx="11330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Look at the picture and think about this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7FCDD-9441-4855-858A-F3A53731DD99}"/>
              </a:ext>
            </a:extLst>
          </p:cNvPr>
          <p:cNvSpPr txBox="1"/>
          <p:nvPr/>
        </p:nvSpPr>
        <p:spPr>
          <a:xfrm>
            <a:off x="3326296" y="1378226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What about the picture?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68EAA-594E-4785-9EA6-8AECAC458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2284082"/>
            <a:ext cx="11463131" cy="4414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26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EFC24-0855-4598-A6C8-2C90F1288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32" y="2090608"/>
            <a:ext cx="4179532" cy="26767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290F2-59E5-489E-9DD4-3E7F339ABDC9}"/>
              </a:ext>
            </a:extLst>
          </p:cNvPr>
          <p:cNvSpPr txBox="1"/>
          <p:nvPr/>
        </p:nvSpPr>
        <p:spPr>
          <a:xfrm>
            <a:off x="3201757" y="1382722"/>
            <a:ext cx="6201104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Today’s lesson is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B6B69-60ED-438F-9E2D-E136DF923626}"/>
              </a:ext>
            </a:extLst>
          </p:cNvPr>
          <p:cNvSpPr txBox="1"/>
          <p:nvPr/>
        </p:nvSpPr>
        <p:spPr>
          <a:xfrm rot="19232371">
            <a:off x="1135599" y="3299019"/>
            <a:ext cx="223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Cyclone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FF6B7-9DBF-4232-9D5E-FFE12AF4A03C}"/>
              </a:ext>
            </a:extLst>
          </p:cNvPr>
          <p:cNvSpPr txBox="1"/>
          <p:nvPr/>
        </p:nvSpPr>
        <p:spPr>
          <a:xfrm rot="3189773">
            <a:off x="9154936" y="3277095"/>
            <a:ext cx="122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Aila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9DC40-D316-4634-BB86-7707663D3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166" y="230416"/>
            <a:ext cx="8102286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8C204E-319C-4152-8155-0482DD0D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77" y="4418105"/>
            <a:ext cx="10583573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02981-9621-4970-B13B-7555A3929CC8}"/>
              </a:ext>
            </a:extLst>
          </p:cNvPr>
          <p:cNvSpPr txBox="1"/>
          <p:nvPr/>
        </p:nvSpPr>
        <p:spPr>
          <a:xfrm>
            <a:off x="318053" y="422699"/>
            <a:ext cx="11569147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Every student open your book page at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1EAA3-C53A-45F7-A96B-93594A40A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1192696"/>
            <a:ext cx="11569147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833E0C-2417-46A1-B89B-0771CD6D4C6D}"/>
              </a:ext>
            </a:extLst>
          </p:cNvPr>
          <p:cNvSpPr txBox="1"/>
          <p:nvPr/>
        </p:nvSpPr>
        <p:spPr>
          <a:xfrm>
            <a:off x="450574" y="954157"/>
            <a:ext cx="109595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Let’s us now find new words from the text: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Island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Remember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Terrible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ভয়ঙ্কর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Grocery =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7DBAA-5774-43F3-84A9-C95B6F12B344}"/>
              </a:ext>
            </a:extLst>
          </p:cNvPr>
          <p:cNvSpPr txBox="1"/>
          <p:nvPr/>
        </p:nvSpPr>
        <p:spPr>
          <a:xfrm>
            <a:off x="530087" y="450574"/>
            <a:ext cx="10601736" cy="156966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Fill in the blanks of the following sentences with words from the above box. There are three more words: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2E85EC-E5DD-4CA3-B258-B034EDCF0FCC}"/>
              </a:ext>
            </a:extLst>
          </p:cNvPr>
          <p:cNvSpPr txBox="1"/>
          <p:nvPr/>
        </p:nvSpPr>
        <p:spPr>
          <a:xfrm>
            <a:off x="503584" y="2020234"/>
            <a:ext cx="2544417" cy="523220"/>
          </a:xfrm>
          <a:prstGeom prst="rect">
            <a:avLst/>
          </a:prstGeom>
          <a:solidFill>
            <a:srgbClr val="CC00CC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Ampan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B2E3A-FFA1-4ED8-AC5E-12A1725700F7}"/>
              </a:ext>
            </a:extLst>
          </p:cNvPr>
          <p:cNvSpPr txBox="1"/>
          <p:nvPr/>
        </p:nvSpPr>
        <p:spPr>
          <a:xfrm>
            <a:off x="3087755" y="2051011"/>
            <a:ext cx="2544417" cy="461665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Cloth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3A32-9774-4510-99EF-83C36C91C945}"/>
              </a:ext>
            </a:extLst>
          </p:cNvPr>
          <p:cNvSpPr txBox="1"/>
          <p:nvPr/>
        </p:nvSpPr>
        <p:spPr>
          <a:xfrm>
            <a:off x="8388624" y="2059107"/>
            <a:ext cx="2544417" cy="461665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Remember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1A271-1E0C-4D73-9AA4-56617B965D25}"/>
              </a:ext>
            </a:extLst>
          </p:cNvPr>
          <p:cNvSpPr txBox="1"/>
          <p:nvPr/>
        </p:nvSpPr>
        <p:spPr>
          <a:xfrm>
            <a:off x="5645424" y="2081788"/>
            <a:ext cx="2729948" cy="461665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Island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14EC-F997-4DE0-9A51-798D498AC417}"/>
              </a:ext>
            </a:extLst>
          </p:cNvPr>
          <p:cNvSpPr txBox="1"/>
          <p:nvPr/>
        </p:nvSpPr>
        <p:spPr>
          <a:xfrm>
            <a:off x="443949" y="2512676"/>
            <a:ext cx="2617303" cy="461665"/>
          </a:xfrm>
          <a:prstGeom prst="rect">
            <a:avLst/>
          </a:prstGeom>
          <a:solidFill>
            <a:srgbClr val="CC00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Grocery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98DD86-26F7-4EC1-92DE-4D79A279ABC7}"/>
              </a:ext>
            </a:extLst>
          </p:cNvPr>
          <p:cNvSpPr txBox="1"/>
          <p:nvPr/>
        </p:nvSpPr>
        <p:spPr>
          <a:xfrm>
            <a:off x="3008243" y="2512675"/>
            <a:ext cx="2637181" cy="461665"/>
          </a:xfrm>
          <a:prstGeom prst="rect">
            <a:avLst/>
          </a:prstGeom>
          <a:solidFill>
            <a:srgbClr val="009999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Saint Martin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40FB2A-3E9E-4EEA-8E13-324D04D29321}"/>
              </a:ext>
            </a:extLst>
          </p:cNvPr>
          <p:cNvSpPr txBox="1"/>
          <p:nvPr/>
        </p:nvSpPr>
        <p:spPr>
          <a:xfrm>
            <a:off x="530087" y="3314273"/>
            <a:ext cx="111318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Babul and his family live on the ___________ of Dublar Char.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Babul doesn’t ______________ Cyclone Aila.</a:t>
            </a:r>
          </a:p>
          <a:p>
            <a:pPr marL="342900" indent="-342900">
              <a:buFont typeface="+mj-lt"/>
              <a:buAutoNum type="alphaL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Babul father had a ___________ shop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25BC9C-9C43-4B68-8189-30D4EE5A21F0}"/>
              </a:ext>
            </a:extLst>
          </p:cNvPr>
          <p:cNvSpPr txBox="1"/>
          <p:nvPr/>
        </p:nvSpPr>
        <p:spPr>
          <a:xfrm>
            <a:off x="440635" y="1366897"/>
            <a:ext cx="7497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Both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Cyclone Aila happened March </a:t>
            </a:r>
            <a:endParaRPr lang="en-US" sz="32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514350" indent="-514350">
              <a:buAutoNum type="alphaLcParenBoth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Babul’s father is a small trader</a:t>
            </a:r>
          </a:p>
          <a:p>
            <a:pPr marL="514350" indent="-514350">
              <a:buAutoNum type="alphaLcParenBoth"/>
            </a:pP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Babul’s mother worked in a grocery shop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3CC39-2A6E-45DD-B601-67B0C01B5DB5}"/>
              </a:ext>
            </a:extLst>
          </p:cNvPr>
          <p:cNvSpPr txBox="1"/>
          <p:nvPr/>
        </p:nvSpPr>
        <p:spPr>
          <a:xfrm>
            <a:off x="440635" y="623717"/>
            <a:ext cx="10694505" cy="646331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True/ False? If true,write True and If false, write false.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0D73E-3B25-4411-808D-8B1D926AC817}"/>
              </a:ext>
            </a:extLst>
          </p:cNvPr>
          <p:cNvSpPr txBox="1"/>
          <p:nvPr/>
        </p:nvSpPr>
        <p:spPr>
          <a:xfrm>
            <a:off x="6096000" y="1461896"/>
            <a:ext cx="1020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14539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1791</TotalTime>
  <Words>228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SRC</cp:lastModifiedBy>
  <cp:revision>315</cp:revision>
  <dcterms:created xsi:type="dcterms:W3CDTF">2020-01-10T15:27:32Z</dcterms:created>
  <dcterms:modified xsi:type="dcterms:W3CDTF">2020-10-07T14:44:30Z</dcterms:modified>
</cp:coreProperties>
</file>