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7" r:id="rId3"/>
    <p:sldId id="259" r:id="rId4"/>
    <p:sldId id="260" r:id="rId5"/>
    <p:sldId id="261" r:id="rId6"/>
    <p:sldId id="266" r:id="rId7"/>
    <p:sldId id="267" r:id="rId8"/>
    <p:sldId id="269" r:id="rId9"/>
    <p:sldId id="262" r:id="rId10"/>
    <p:sldId id="268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3C652-E89E-4455-9567-460DB467F113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9C547-5FD8-4AA7-91B6-440FAA2DC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6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9C547-5FD8-4AA7-91B6-440FAA2DC47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9C547-5FD8-4AA7-91B6-440FAA2DC47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9C547-5FD8-4AA7-91B6-440FAA2DC47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prstTxWarp prst="textCanUp">
              <a:avLst/>
            </a:prstTxWarp>
            <a:noAutofit/>
          </a:bodyPr>
          <a:lstStyle/>
          <a:p>
            <a:r>
              <a:rPr lang="bn-BD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Tulip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00200"/>
            <a:ext cx="8000999" cy="4525963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676400"/>
            <a:ext cx="792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তালিকার পরবর্তি দুইটি সংখ্যা নির্নয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২, ৯, ১৬, ২৩, ৩০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……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304800"/>
            <a:ext cx="54102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মূল্যায়নঃ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322"/>
          <a:stretch/>
        </p:blipFill>
        <p:spPr>
          <a:xfrm>
            <a:off x="838200" y="2133600"/>
            <a:ext cx="7541316" cy="3278965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8001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কাজঃ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তালিকাটি লক্ষ্য কর; ২, ৬, ৮, ১০ - -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ক)এটি কোন ধরনের প্যাটার্ন উল্লেক কর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খ)প্যাটার্নটির তিনটি সংখ্যা নির্নয কর</a:t>
            </a: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সংক্ষিপ্ত পদ্ধতিতে প্যাটার্নটির ২০টি পদেরসমষ্টি নির্নয়কর ।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200" y="46973"/>
            <a:ext cx="9232726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18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6633"/>
            <a:ext cx="9156526" cy="5241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মোঃহাবিবুর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বুরাইয়া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ছাতক,সুনামগঞ্জ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877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শ্রেণিঃ  ৮ম</a:t>
            </a:r>
          </a:p>
          <a:p>
            <a:pPr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প্যাটার্ণ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600200"/>
            <a:ext cx="3962400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1600200"/>
            <a:ext cx="40386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rbera-flower-background-desig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4800"/>
            <a:ext cx="2695575" cy="3200400"/>
          </a:xfrm>
          <a:prstGeom prst="rect">
            <a:avLst/>
          </a:prstGeom>
        </p:spPr>
      </p:pic>
      <p:pic>
        <p:nvPicPr>
          <p:cNvPr id="3" name="Picture 2" descr="rubix_cub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886200"/>
            <a:ext cx="4191000" cy="2838450"/>
          </a:xfrm>
          <a:prstGeom prst="rect">
            <a:avLst/>
          </a:prstGeom>
        </p:spPr>
      </p:pic>
      <p:pic>
        <p:nvPicPr>
          <p:cNvPr id="4" name="Picture 3" descr="zebra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609600"/>
            <a:ext cx="3733800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86200"/>
            <a:ext cx="3744468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200" y="3886200"/>
            <a:ext cx="9220200" cy="1862048"/>
          </a:xfrm>
          <a:prstGeom prst="rect">
            <a:avLst/>
          </a:prstGeom>
          <a:solidFill>
            <a:schemeClr val="accent2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প্যাটার্ন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143000"/>
            <a:ext cx="7391400" cy="4031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প্যাটার্ন কী তা বর্ণনা করতে পারবে 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 মৌলিক সংখ্যা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নির্ণয়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করতে পারবে 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৩। সংখ্যা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প্যাটার্ণের পরবর্তী সংখ্যা নির্ণয় করতে পারবে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438" y="76200"/>
            <a:ext cx="7014923" cy="5708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7912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প্রত্যেক সারির শূরুতে ও শেষে থকবে এক এবং অন্য সংখ্যাগুলো উপরের সারির পাশাপাশি দুই সংখ্যার সমষ্টির সমান।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57200"/>
            <a:ext cx="658368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59436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মৌলিক সংখ্যা নির্ণয়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12298"/>
              </p:ext>
            </p:extLst>
          </p:nvPr>
        </p:nvGraphicFramePr>
        <p:xfrm>
          <a:off x="914400" y="0"/>
          <a:ext cx="6858000" cy="153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রাশি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/>
                        <a:t>১ম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/>
                        <a:t>২য়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/>
                        <a:t>৪র্থ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/>
                        <a:t>১০ম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/>
                        <a:t>২৫ম</a:t>
                      </a:r>
                      <a:endParaRPr lang="en-US" sz="2800" dirty="0"/>
                    </a:p>
                  </a:txBody>
                  <a:tcPr/>
                </a:tc>
              </a:tr>
              <a:tr h="955040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২ক-১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20247" y="1225689"/>
            <a:ext cx="37792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ক=১ হলে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২ক-১=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1-1=1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ক=২ হলে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২ক-১=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2-1=3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ক=৪ হলে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-1=2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×৪-১=৭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ক=১০ হলে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-1=2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×১০-১=১৯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ক=২৫ হলে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২ক-১=২×২৫-১=৪৯</a:t>
            </a:r>
          </a:p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ক) ১ থেকে ২৫ এর মধ্যে মৌলিক সংখ্যা কয়টি ও কী কী ।</a:t>
            </a:r>
          </a:p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খ)৫০ থেকে ৯০ এর মধ্যে মৌলিক সংখ্যাগুলো লিখ 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200</Words>
  <Application>Microsoft Office PowerPoint</Application>
  <PresentationFormat>On-screen Show (4:3)</PresentationFormat>
  <Paragraphs>56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স্বাগতম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 E L L</cp:lastModifiedBy>
  <cp:revision>101</cp:revision>
  <dcterms:created xsi:type="dcterms:W3CDTF">2006-08-16T00:00:00Z</dcterms:created>
  <dcterms:modified xsi:type="dcterms:W3CDTF">2020-10-08T06:28:23Z</dcterms:modified>
</cp:coreProperties>
</file>