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4"/>
  </p:notesMasterIdLst>
  <p:sldIdLst>
    <p:sldId id="258" r:id="rId2"/>
    <p:sldId id="273" r:id="rId3"/>
    <p:sldId id="274" r:id="rId4"/>
    <p:sldId id="260" r:id="rId5"/>
    <p:sldId id="267" r:id="rId6"/>
    <p:sldId id="261" r:id="rId7"/>
    <p:sldId id="263" r:id="rId8"/>
    <p:sldId id="262" r:id="rId9"/>
    <p:sldId id="264" r:id="rId10"/>
    <p:sldId id="271" r:id="rId11"/>
    <p:sldId id="272" r:id="rId12"/>
    <p:sldId id="275" r:id="rId13"/>
  </p:sldIdLst>
  <p:sldSz cx="9144000" cy="6858000" type="screen4x3"/>
  <p:notesSz cx="6858000" cy="9144000"/>
  <p:custShowLst>
    <p:custShow name="Custom Show 1" id="0">
      <p:sldLst/>
    </p:custShow>
  </p:custShow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Untitled Section" id="{9FF9BE01-C3A9-447D-9466-E6069708D88A}">
          <p14:sldIdLst>
            <p14:sldId id="258"/>
            <p14:sldId id="266"/>
            <p14:sldId id="260"/>
            <p14:sldId id="268"/>
            <p14:sldId id="267"/>
            <p14:sldId id="265"/>
            <p14:sldId id="261"/>
            <p14:sldId id="262"/>
            <p14:sldId id="264"/>
            <p14:sldId id="263"/>
            <p14:sldId id="269"/>
            <p14:sldId id="270"/>
            <p14:sldId id="271"/>
            <p14:sldId id="272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71" autoAdjust="0"/>
  </p:normalViewPr>
  <p:slideViewPr>
    <p:cSldViewPr>
      <p:cViewPr varScale="1">
        <p:scale>
          <a:sx n="83" d="100"/>
          <a:sy n="83" d="100"/>
        </p:scale>
        <p:origin x="-1430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7063F2-92BC-4CA0-A61D-7CBF2F8D32FE}" type="doc">
      <dgm:prSet loTypeId="urn:microsoft.com/office/officeart/2005/8/layout/radial6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F59261A-6880-4E01-8FAF-1F66B5D179E2}">
      <dgm:prSet phldrT="[Text]"/>
      <dgm:spPr/>
      <dgm:t>
        <a:bodyPr/>
        <a:lstStyle/>
        <a:p>
          <a:r>
            <a:rPr lang="bn-BD" dirty="0" smtClean="0"/>
            <a:t>লেখক পরিচিতি </a:t>
          </a:r>
          <a:endParaRPr lang="en-US" dirty="0"/>
        </a:p>
      </dgm:t>
    </dgm:pt>
    <dgm:pt modelId="{6BE84713-9FDE-4C24-8D89-18162A30D5CB}" type="parTrans" cxnId="{D589ED67-B8D0-429C-933C-E7781A78F440}">
      <dgm:prSet/>
      <dgm:spPr/>
      <dgm:t>
        <a:bodyPr/>
        <a:lstStyle/>
        <a:p>
          <a:endParaRPr lang="en-US"/>
        </a:p>
      </dgm:t>
    </dgm:pt>
    <dgm:pt modelId="{C38A8B40-5340-4468-ACD7-3E9C6F048EB2}" type="sibTrans" cxnId="{D589ED67-B8D0-429C-933C-E7781A78F440}">
      <dgm:prSet/>
      <dgm:spPr/>
      <dgm:t>
        <a:bodyPr/>
        <a:lstStyle/>
        <a:p>
          <a:endParaRPr lang="en-US"/>
        </a:p>
      </dgm:t>
    </dgm:pt>
    <dgm:pt modelId="{E7235C36-40A1-4E2F-AE17-1E91E9150EB8}">
      <dgm:prSet phldrT="[Text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94F10E35-9294-4BFF-BED6-45F1D4D05AC8}" type="parTrans" cxnId="{FD1AFAED-36E8-40C5-B382-D75026452253}">
      <dgm:prSet/>
      <dgm:spPr/>
      <dgm:t>
        <a:bodyPr/>
        <a:lstStyle/>
        <a:p>
          <a:endParaRPr lang="en-US"/>
        </a:p>
      </dgm:t>
    </dgm:pt>
    <dgm:pt modelId="{790D5087-FB83-400F-9788-8C9B0505DB5B}" type="sibTrans" cxnId="{FD1AFAED-36E8-40C5-B382-D75026452253}">
      <dgm:prSet/>
      <dgm:spPr/>
      <dgm:t>
        <a:bodyPr/>
        <a:lstStyle/>
        <a:p>
          <a:endParaRPr lang="en-US"/>
        </a:p>
      </dgm:t>
    </dgm:pt>
    <dgm:pt modelId="{59348092-588F-4DA2-B729-E23074E66BF8}">
      <dgm:prSet phldrT="[Text]" phldr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24E1304B-AD15-4FFF-BB19-85EB38A4316E}" type="parTrans" cxnId="{0E671165-9462-4838-BA71-E8BC64450CDD}">
      <dgm:prSet/>
      <dgm:spPr/>
      <dgm:t>
        <a:bodyPr/>
        <a:lstStyle/>
        <a:p>
          <a:endParaRPr lang="en-US"/>
        </a:p>
      </dgm:t>
    </dgm:pt>
    <dgm:pt modelId="{C7197CC7-FBB2-4E80-807B-B2C2C60F1CF3}" type="sibTrans" cxnId="{0E671165-9462-4838-BA71-E8BC64450CDD}">
      <dgm:prSet/>
      <dgm:spPr/>
      <dgm:t>
        <a:bodyPr/>
        <a:lstStyle/>
        <a:p>
          <a:endParaRPr lang="en-US"/>
        </a:p>
      </dgm:t>
    </dgm:pt>
    <dgm:pt modelId="{B2D09C8F-BE22-4658-AA5E-CF9F7421880E}">
      <dgm:prSet phldrT="[Text]" phldr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6C182940-746C-45BE-A3A5-A41B5F7DD5E9}" type="sibTrans" cxnId="{CBD3E836-68A9-4760-A5A2-82559F356708}">
      <dgm:prSet/>
      <dgm:spPr/>
      <dgm:t>
        <a:bodyPr/>
        <a:lstStyle/>
        <a:p>
          <a:endParaRPr lang="en-US"/>
        </a:p>
      </dgm:t>
    </dgm:pt>
    <dgm:pt modelId="{2F32FED1-7139-4945-B203-BCD8789B8CBE}" type="parTrans" cxnId="{CBD3E836-68A9-4760-A5A2-82559F356708}">
      <dgm:prSet/>
      <dgm:spPr/>
      <dgm:t>
        <a:bodyPr/>
        <a:lstStyle/>
        <a:p>
          <a:endParaRPr lang="en-US"/>
        </a:p>
      </dgm:t>
    </dgm:pt>
    <dgm:pt modelId="{ADB83DEC-459D-4AFE-9F0A-EB41D15FC087}">
      <dgm:prSet/>
      <dgm:spPr/>
      <dgm:t>
        <a:bodyPr/>
        <a:lstStyle/>
        <a:p>
          <a:r>
            <a:rPr lang="bn-BD" dirty="0" smtClean="0"/>
            <a:t>ফাগুন মাস</a:t>
          </a:r>
          <a:endParaRPr lang="en-US" dirty="0"/>
        </a:p>
      </dgm:t>
    </dgm:pt>
    <dgm:pt modelId="{146D703A-DC32-4E5A-93D5-6FC35A8EB106}" type="parTrans" cxnId="{512A1083-C0F6-4FF8-B21C-145B1C5B2BD0}">
      <dgm:prSet/>
      <dgm:spPr/>
      <dgm:t>
        <a:bodyPr/>
        <a:lstStyle/>
        <a:p>
          <a:endParaRPr lang="en-US"/>
        </a:p>
      </dgm:t>
    </dgm:pt>
    <dgm:pt modelId="{2FC44A04-A871-447C-B9A7-EF1885C760CB}" type="sibTrans" cxnId="{512A1083-C0F6-4FF8-B21C-145B1C5B2BD0}">
      <dgm:prSet/>
      <dgm:spPr/>
      <dgm:t>
        <a:bodyPr/>
        <a:lstStyle/>
        <a:p>
          <a:endParaRPr lang="en-US"/>
        </a:p>
      </dgm:t>
    </dgm:pt>
    <dgm:pt modelId="{60981363-D98D-4475-BA89-178DDA16D875}">
      <dgm:prSet/>
      <dgm:spPr/>
      <dgm:t>
        <a:bodyPr/>
        <a:lstStyle/>
        <a:p>
          <a:r>
            <a:rPr lang="as-IN" dirty="0" smtClean="0"/>
            <a:t>জন্ম -১৯৪৭ খ্রীস্টাব্দ</a:t>
          </a:r>
          <a:r>
            <a:rPr lang="bn-BD" dirty="0" smtClean="0"/>
            <a:t> ২৮ এপ্রিল, ঢাকা জেলায়। </a:t>
          </a:r>
          <a:endParaRPr lang="en-US" dirty="0"/>
        </a:p>
      </dgm:t>
    </dgm:pt>
    <dgm:pt modelId="{58A51A3A-60E6-49C2-890C-EE4C2272D03B}" type="parTrans" cxnId="{509C30CC-5505-4FB4-A853-8DF039793EBE}">
      <dgm:prSet/>
      <dgm:spPr/>
      <dgm:t>
        <a:bodyPr/>
        <a:lstStyle/>
        <a:p>
          <a:endParaRPr lang="en-US"/>
        </a:p>
      </dgm:t>
    </dgm:pt>
    <dgm:pt modelId="{FAC44502-BE34-45C3-880B-2246A8ABE1AE}" type="sibTrans" cxnId="{509C30CC-5505-4FB4-A853-8DF039793EBE}">
      <dgm:prSet/>
      <dgm:spPr/>
      <dgm:t>
        <a:bodyPr/>
        <a:lstStyle/>
        <a:p>
          <a:endParaRPr lang="en-US"/>
        </a:p>
      </dgm:t>
    </dgm:pt>
    <dgm:pt modelId="{4E311E57-76D1-4962-B48F-4013E37C2145}">
      <dgm:prSet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4373383F-EACB-4EE2-BBC9-68D3C257A8AC}" type="parTrans" cxnId="{A91DA616-3AEC-4DF1-9E36-9B9C98CEDE8D}">
      <dgm:prSet/>
      <dgm:spPr/>
      <dgm:t>
        <a:bodyPr/>
        <a:lstStyle/>
        <a:p>
          <a:endParaRPr lang="en-US"/>
        </a:p>
      </dgm:t>
    </dgm:pt>
    <dgm:pt modelId="{4A8FF737-E7B9-4FBE-A577-44FF672A3EEA}" type="sibTrans" cxnId="{A91DA616-3AEC-4DF1-9E36-9B9C98CEDE8D}">
      <dgm:prSet/>
      <dgm:spPr/>
      <dgm:t>
        <a:bodyPr/>
        <a:lstStyle/>
        <a:p>
          <a:endParaRPr lang="en-US"/>
        </a:p>
      </dgm:t>
    </dgm:pt>
    <dgm:pt modelId="{0C74C27E-B717-4930-8ED7-5E64E47FD24E}">
      <dgm:prSet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E1080CC1-4FFD-48A7-9244-0D9BD169C445}" type="parTrans" cxnId="{E63231A6-FC12-4D6F-8369-FD3D701628FC}">
      <dgm:prSet/>
      <dgm:spPr/>
      <dgm:t>
        <a:bodyPr/>
        <a:lstStyle/>
        <a:p>
          <a:endParaRPr lang="en-US"/>
        </a:p>
      </dgm:t>
    </dgm:pt>
    <dgm:pt modelId="{74C842BB-D53F-4C20-96EB-B5C3C86B04DA}" type="sibTrans" cxnId="{E63231A6-FC12-4D6F-8369-FD3D701628FC}">
      <dgm:prSet/>
      <dgm:spPr/>
      <dgm:t>
        <a:bodyPr/>
        <a:lstStyle/>
        <a:p>
          <a:endParaRPr lang="en-US"/>
        </a:p>
      </dgm:t>
    </dgm:pt>
    <dgm:pt modelId="{CBC5F14F-F1A0-422F-8C15-AC6113DE4B10}">
      <dgm:prSet/>
      <dgm:spPr/>
      <dgm:t>
        <a:bodyPr/>
        <a:lstStyle/>
        <a:p>
          <a:r>
            <a:rPr lang="bn-BD" dirty="0" smtClean="0"/>
            <a:t>মৃত্যু২০০৪ সালের ১২ই আগস্ট</a:t>
          </a:r>
          <a:endParaRPr lang="en-US" dirty="0"/>
        </a:p>
      </dgm:t>
    </dgm:pt>
    <dgm:pt modelId="{B3987867-CEDD-4E66-B849-74D586C64C97}" type="parTrans" cxnId="{4B2576DA-B67F-4FC9-AC6C-3B648397450A}">
      <dgm:prSet/>
      <dgm:spPr/>
      <dgm:t>
        <a:bodyPr/>
        <a:lstStyle/>
        <a:p>
          <a:endParaRPr lang="en-US"/>
        </a:p>
      </dgm:t>
    </dgm:pt>
    <dgm:pt modelId="{950B77F8-C4C1-4489-B799-2C498B6E432A}" type="sibTrans" cxnId="{4B2576DA-B67F-4FC9-AC6C-3B648397450A}">
      <dgm:prSet/>
      <dgm:spPr/>
      <dgm:t>
        <a:bodyPr/>
        <a:lstStyle/>
        <a:p>
          <a:endParaRPr lang="en-US"/>
        </a:p>
      </dgm:t>
    </dgm:pt>
    <dgm:pt modelId="{5CBE18F8-8304-44F1-91BA-34FC63A68BA4}" type="pres">
      <dgm:prSet presAssocID="{0E7063F2-92BC-4CA0-A61D-7CBF2F8D32FE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776B739-8B99-43BB-BB33-BF50932223FC}" type="pres">
      <dgm:prSet presAssocID="{B2D09C8F-BE22-4658-AA5E-CF9F7421880E}" presName="centerShape" presStyleLbl="node0" presStyleIdx="0" presStyleCnt="1" custLinFactNeighborX="-897" custLinFactNeighborY="6423"/>
      <dgm:spPr/>
      <dgm:t>
        <a:bodyPr/>
        <a:lstStyle/>
        <a:p>
          <a:endParaRPr lang="en-US"/>
        </a:p>
      </dgm:t>
    </dgm:pt>
    <dgm:pt modelId="{9172559F-05EF-41E6-AFF9-0DA5B15B3C93}" type="pres">
      <dgm:prSet presAssocID="{DF59261A-6880-4E01-8FAF-1F66B5D179E2}" presName="node" presStyleLbl="node1" presStyleIdx="0" presStyleCnt="8" custRadScaleRad="53638" custRadScaleInc="95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B5C0AD-E998-4FB9-A9CA-2B6B07BC6282}" type="pres">
      <dgm:prSet presAssocID="{DF59261A-6880-4E01-8FAF-1F66B5D179E2}" presName="dummy" presStyleCnt="0"/>
      <dgm:spPr/>
      <dgm:t>
        <a:bodyPr/>
        <a:lstStyle/>
        <a:p>
          <a:endParaRPr lang="en-US"/>
        </a:p>
      </dgm:t>
    </dgm:pt>
    <dgm:pt modelId="{9D4912D3-9813-4A06-807A-3F7EF9D1069D}" type="pres">
      <dgm:prSet presAssocID="{C38A8B40-5340-4468-ACD7-3E9C6F048EB2}" presName="sibTrans" presStyleLbl="sibTrans2D1" presStyleIdx="0" presStyleCnt="8"/>
      <dgm:spPr/>
      <dgm:t>
        <a:bodyPr/>
        <a:lstStyle/>
        <a:p>
          <a:endParaRPr lang="en-US"/>
        </a:p>
      </dgm:t>
    </dgm:pt>
    <dgm:pt modelId="{FE906475-78F9-4978-BC04-460FC19E2172}" type="pres">
      <dgm:prSet presAssocID="{ADB83DEC-459D-4AFE-9F0A-EB41D15FC087}" presName="node" presStyleLbl="node1" presStyleIdx="1" presStyleCnt="8" custRadScaleRad="74518" custRadScaleInc="207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133589-77A5-4B08-86AD-72E0F4AD768F}" type="pres">
      <dgm:prSet presAssocID="{ADB83DEC-459D-4AFE-9F0A-EB41D15FC087}" presName="dummy" presStyleCnt="0"/>
      <dgm:spPr/>
      <dgm:t>
        <a:bodyPr/>
        <a:lstStyle/>
        <a:p>
          <a:endParaRPr lang="en-US"/>
        </a:p>
      </dgm:t>
    </dgm:pt>
    <dgm:pt modelId="{02228AEC-CACF-45D9-9DD7-536DCF64A42E}" type="pres">
      <dgm:prSet presAssocID="{2FC44A04-A871-447C-B9A7-EF1885C760CB}" presName="sibTrans" presStyleLbl="sibTrans2D1" presStyleIdx="1" presStyleCnt="8"/>
      <dgm:spPr/>
      <dgm:t>
        <a:bodyPr/>
        <a:lstStyle/>
        <a:p>
          <a:endParaRPr lang="en-US"/>
        </a:p>
      </dgm:t>
    </dgm:pt>
    <dgm:pt modelId="{7AB60EC2-BD1F-48B3-9CBA-3FA34412F7EB}" type="pres">
      <dgm:prSet presAssocID="{60981363-D98D-4475-BA89-178DDA16D875}" presName="node" presStyleLbl="node1" presStyleIdx="2" presStyleCnt="8" custRadScaleRad="74822" custRadScaleInc="-725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5B4E52-AA41-407B-9033-623DD702F95D}" type="pres">
      <dgm:prSet presAssocID="{60981363-D98D-4475-BA89-178DDA16D875}" presName="dummy" presStyleCnt="0"/>
      <dgm:spPr/>
      <dgm:t>
        <a:bodyPr/>
        <a:lstStyle/>
        <a:p>
          <a:endParaRPr lang="en-US"/>
        </a:p>
      </dgm:t>
    </dgm:pt>
    <dgm:pt modelId="{4F131C11-8619-4EC8-A17A-CD6CE0F7DF8F}" type="pres">
      <dgm:prSet presAssocID="{FAC44502-BE34-45C3-880B-2246A8ABE1AE}" presName="sibTrans" presStyleLbl="sibTrans2D1" presStyleIdx="2" presStyleCnt="8"/>
      <dgm:spPr/>
      <dgm:t>
        <a:bodyPr/>
        <a:lstStyle/>
        <a:p>
          <a:endParaRPr lang="en-US"/>
        </a:p>
      </dgm:t>
    </dgm:pt>
    <dgm:pt modelId="{B235BB0F-12DD-46AE-B85B-9FF0F17EA5DA}" type="pres">
      <dgm:prSet presAssocID="{CBC5F14F-F1A0-422F-8C15-AC6113DE4B10}" presName="node" presStyleLbl="node1" presStyleIdx="3" presStyleCnt="8" custRadScaleRad="79373" custRadScaleInc="-225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E4C3BC-499C-4FCC-BA62-BAD544F81C9B}" type="pres">
      <dgm:prSet presAssocID="{CBC5F14F-F1A0-422F-8C15-AC6113DE4B10}" presName="dummy" presStyleCnt="0"/>
      <dgm:spPr/>
      <dgm:t>
        <a:bodyPr/>
        <a:lstStyle/>
        <a:p>
          <a:endParaRPr lang="en-US"/>
        </a:p>
      </dgm:t>
    </dgm:pt>
    <dgm:pt modelId="{9C340B7E-4B30-4ACF-92D3-8CF8D6FBACAF}" type="pres">
      <dgm:prSet presAssocID="{950B77F8-C4C1-4489-B799-2C498B6E432A}" presName="sibTrans" presStyleLbl="sibTrans2D1" presStyleIdx="3" presStyleCnt="8"/>
      <dgm:spPr/>
      <dgm:t>
        <a:bodyPr/>
        <a:lstStyle/>
        <a:p>
          <a:endParaRPr lang="en-US"/>
        </a:p>
      </dgm:t>
    </dgm:pt>
    <dgm:pt modelId="{7BE538B3-5E6B-400F-A2C6-729E5E48057E}" type="pres">
      <dgm:prSet presAssocID="{4E311E57-76D1-4962-B48F-4013E37C2145}" presName="node" presStyleLbl="node1" presStyleIdx="4" presStyleCnt="8" custRadScaleRad="81583" custRadScaleInc="-153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212BA8-60AD-435A-93C4-33C40F37E77E}" type="pres">
      <dgm:prSet presAssocID="{4E311E57-76D1-4962-B48F-4013E37C2145}" presName="dummy" presStyleCnt="0"/>
      <dgm:spPr/>
      <dgm:t>
        <a:bodyPr/>
        <a:lstStyle/>
        <a:p>
          <a:endParaRPr lang="en-US"/>
        </a:p>
      </dgm:t>
    </dgm:pt>
    <dgm:pt modelId="{8D99F18B-2344-4A59-B7F7-9D7C25365066}" type="pres">
      <dgm:prSet presAssocID="{4A8FF737-E7B9-4FBE-A577-44FF672A3EEA}" presName="sibTrans" presStyleLbl="sibTrans2D1" presStyleIdx="4" presStyleCnt="8"/>
      <dgm:spPr/>
      <dgm:t>
        <a:bodyPr/>
        <a:lstStyle/>
        <a:p>
          <a:endParaRPr lang="en-US"/>
        </a:p>
      </dgm:t>
    </dgm:pt>
    <dgm:pt modelId="{917AFB3D-4476-4AF6-8A23-B4631D1E6188}" type="pres">
      <dgm:prSet presAssocID="{0C74C27E-B717-4930-8ED7-5E64E47FD24E}" presName="node" presStyleLbl="node1" presStyleIdx="5" presStyleCnt="8" custRadScaleRad="78809" custRadScaleInc="-196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EFEF57-1D9F-47C2-8DE5-64B9703463B7}" type="pres">
      <dgm:prSet presAssocID="{0C74C27E-B717-4930-8ED7-5E64E47FD24E}" presName="dummy" presStyleCnt="0"/>
      <dgm:spPr/>
      <dgm:t>
        <a:bodyPr/>
        <a:lstStyle/>
        <a:p>
          <a:endParaRPr lang="en-US"/>
        </a:p>
      </dgm:t>
    </dgm:pt>
    <dgm:pt modelId="{D4AA94EE-7DA9-40A1-B17C-C08335D2E5EE}" type="pres">
      <dgm:prSet presAssocID="{74C842BB-D53F-4C20-96EB-B5C3C86B04DA}" presName="sibTrans" presStyleLbl="sibTrans2D1" presStyleIdx="5" presStyleCnt="8"/>
      <dgm:spPr/>
      <dgm:t>
        <a:bodyPr/>
        <a:lstStyle/>
        <a:p>
          <a:endParaRPr lang="en-US"/>
        </a:p>
      </dgm:t>
    </dgm:pt>
    <dgm:pt modelId="{ABCB402C-04BB-4A49-A470-9ADD64CDE96B}" type="pres">
      <dgm:prSet presAssocID="{E7235C36-40A1-4E2F-AE17-1E91E9150EB8}" presName="node" presStyleLbl="node1" presStyleIdx="6" presStyleCnt="8" custRadScaleRad="68756" custRadScaleInc="-459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7310AA-2B25-464C-9183-1154A29EA25B}" type="pres">
      <dgm:prSet presAssocID="{E7235C36-40A1-4E2F-AE17-1E91E9150EB8}" presName="dummy" presStyleCnt="0"/>
      <dgm:spPr/>
      <dgm:t>
        <a:bodyPr/>
        <a:lstStyle/>
        <a:p>
          <a:endParaRPr lang="en-US"/>
        </a:p>
      </dgm:t>
    </dgm:pt>
    <dgm:pt modelId="{891F36BD-6621-456C-B1D3-6303BB2DF1E9}" type="pres">
      <dgm:prSet presAssocID="{790D5087-FB83-400F-9788-8C9B0505DB5B}" presName="sibTrans" presStyleLbl="sibTrans2D1" presStyleIdx="6" presStyleCnt="8"/>
      <dgm:spPr/>
      <dgm:t>
        <a:bodyPr/>
        <a:lstStyle/>
        <a:p>
          <a:endParaRPr lang="en-US"/>
        </a:p>
      </dgm:t>
    </dgm:pt>
    <dgm:pt modelId="{D0288B8F-7857-4898-8C83-16AF193DD42C}" type="pres">
      <dgm:prSet presAssocID="{59348092-588F-4DA2-B729-E23074E66BF8}" presName="node" presStyleLbl="node1" presStyleIdx="7" presStyleCnt="8" custRadScaleRad="67221" custRadScaleInc="-277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999528-08F4-4A32-BA6C-B606A3CB3F64}" type="pres">
      <dgm:prSet presAssocID="{59348092-588F-4DA2-B729-E23074E66BF8}" presName="dummy" presStyleCnt="0"/>
      <dgm:spPr/>
      <dgm:t>
        <a:bodyPr/>
        <a:lstStyle/>
        <a:p>
          <a:endParaRPr lang="en-US"/>
        </a:p>
      </dgm:t>
    </dgm:pt>
    <dgm:pt modelId="{F0036A78-6FA1-4478-BB17-B0C15795FB05}" type="pres">
      <dgm:prSet presAssocID="{C7197CC7-FBB2-4E80-807B-B2C2C60F1CF3}" presName="sibTrans" presStyleLbl="sibTrans2D1" presStyleIdx="7" presStyleCnt="8"/>
      <dgm:spPr/>
      <dgm:t>
        <a:bodyPr/>
        <a:lstStyle/>
        <a:p>
          <a:endParaRPr lang="en-US"/>
        </a:p>
      </dgm:t>
    </dgm:pt>
  </dgm:ptLst>
  <dgm:cxnLst>
    <dgm:cxn modelId="{7DB98296-D45F-475A-B0FD-572A24A6C679}" type="presOf" srcId="{790D5087-FB83-400F-9788-8C9B0505DB5B}" destId="{891F36BD-6621-456C-B1D3-6303BB2DF1E9}" srcOrd="0" destOrd="0" presId="urn:microsoft.com/office/officeart/2005/8/layout/radial6"/>
    <dgm:cxn modelId="{4B2576DA-B67F-4FC9-AC6C-3B648397450A}" srcId="{B2D09C8F-BE22-4658-AA5E-CF9F7421880E}" destId="{CBC5F14F-F1A0-422F-8C15-AC6113DE4B10}" srcOrd="3" destOrd="0" parTransId="{B3987867-CEDD-4E66-B849-74D586C64C97}" sibTransId="{950B77F8-C4C1-4489-B799-2C498B6E432A}"/>
    <dgm:cxn modelId="{9EE4D603-55A6-409A-8572-9BAD44C23A0B}" type="presOf" srcId="{60981363-D98D-4475-BA89-178DDA16D875}" destId="{7AB60EC2-BD1F-48B3-9CBA-3FA34412F7EB}" srcOrd="0" destOrd="0" presId="urn:microsoft.com/office/officeart/2005/8/layout/radial6"/>
    <dgm:cxn modelId="{0988C5AD-9EC5-4AA9-8BCA-9477A9F9815A}" type="presOf" srcId="{FAC44502-BE34-45C3-880B-2246A8ABE1AE}" destId="{4F131C11-8619-4EC8-A17A-CD6CE0F7DF8F}" srcOrd="0" destOrd="0" presId="urn:microsoft.com/office/officeart/2005/8/layout/radial6"/>
    <dgm:cxn modelId="{706F1575-38FA-48E8-B5C8-DD845230FAFC}" type="presOf" srcId="{0E7063F2-92BC-4CA0-A61D-7CBF2F8D32FE}" destId="{5CBE18F8-8304-44F1-91BA-34FC63A68BA4}" srcOrd="0" destOrd="0" presId="urn:microsoft.com/office/officeart/2005/8/layout/radial6"/>
    <dgm:cxn modelId="{0E671165-9462-4838-BA71-E8BC64450CDD}" srcId="{B2D09C8F-BE22-4658-AA5E-CF9F7421880E}" destId="{59348092-588F-4DA2-B729-E23074E66BF8}" srcOrd="7" destOrd="0" parTransId="{24E1304B-AD15-4FFF-BB19-85EB38A4316E}" sibTransId="{C7197CC7-FBB2-4E80-807B-B2C2C60F1CF3}"/>
    <dgm:cxn modelId="{924C30AF-E86B-4E15-8700-E06776FEA2D8}" type="presOf" srcId="{B2D09C8F-BE22-4658-AA5E-CF9F7421880E}" destId="{B776B739-8B99-43BB-BB33-BF50932223FC}" srcOrd="0" destOrd="0" presId="urn:microsoft.com/office/officeart/2005/8/layout/radial6"/>
    <dgm:cxn modelId="{FD1AFAED-36E8-40C5-B382-D75026452253}" srcId="{B2D09C8F-BE22-4658-AA5E-CF9F7421880E}" destId="{E7235C36-40A1-4E2F-AE17-1E91E9150EB8}" srcOrd="6" destOrd="0" parTransId="{94F10E35-9294-4BFF-BED6-45F1D4D05AC8}" sibTransId="{790D5087-FB83-400F-9788-8C9B0505DB5B}"/>
    <dgm:cxn modelId="{D589ED67-B8D0-429C-933C-E7781A78F440}" srcId="{B2D09C8F-BE22-4658-AA5E-CF9F7421880E}" destId="{DF59261A-6880-4E01-8FAF-1F66B5D179E2}" srcOrd="0" destOrd="0" parTransId="{6BE84713-9FDE-4C24-8D89-18162A30D5CB}" sibTransId="{C38A8B40-5340-4468-ACD7-3E9C6F048EB2}"/>
    <dgm:cxn modelId="{C92553B5-F779-402F-926F-CDE269FA2AC7}" type="presOf" srcId="{950B77F8-C4C1-4489-B799-2C498B6E432A}" destId="{9C340B7E-4B30-4ACF-92D3-8CF8D6FBACAF}" srcOrd="0" destOrd="0" presId="urn:microsoft.com/office/officeart/2005/8/layout/radial6"/>
    <dgm:cxn modelId="{49E637B3-4800-4E35-B9CD-80CD994DC380}" type="presOf" srcId="{DF59261A-6880-4E01-8FAF-1F66B5D179E2}" destId="{9172559F-05EF-41E6-AFF9-0DA5B15B3C93}" srcOrd="0" destOrd="0" presId="urn:microsoft.com/office/officeart/2005/8/layout/radial6"/>
    <dgm:cxn modelId="{274F1596-FEE8-469E-AD34-180DACC1EF52}" type="presOf" srcId="{ADB83DEC-459D-4AFE-9F0A-EB41D15FC087}" destId="{FE906475-78F9-4978-BC04-460FC19E2172}" srcOrd="0" destOrd="0" presId="urn:microsoft.com/office/officeart/2005/8/layout/radial6"/>
    <dgm:cxn modelId="{DE8D70E1-2637-4226-900C-3D2E668AD8F4}" type="presOf" srcId="{59348092-588F-4DA2-B729-E23074E66BF8}" destId="{D0288B8F-7857-4898-8C83-16AF193DD42C}" srcOrd="0" destOrd="0" presId="urn:microsoft.com/office/officeart/2005/8/layout/radial6"/>
    <dgm:cxn modelId="{91029675-874B-4CE5-8454-EE381A5B1E10}" type="presOf" srcId="{0C74C27E-B717-4930-8ED7-5E64E47FD24E}" destId="{917AFB3D-4476-4AF6-8A23-B4631D1E6188}" srcOrd="0" destOrd="0" presId="urn:microsoft.com/office/officeart/2005/8/layout/radial6"/>
    <dgm:cxn modelId="{512A1083-C0F6-4FF8-B21C-145B1C5B2BD0}" srcId="{B2D09C8F-BE22-4658-AA5E-CF9F7421880E}" destId="{ADB83DEC-459D-4AFE-9F0A-EB41D15FC087}" srcOrd="1" destOrd="0" parTransId="{146D703A-DC32-4E5A-93D5-6FC35A8EB106}" sibTransId="{2FC44A04-A871-447C-B9A7-EF1885C760CB}"/>
    <dgm:cxn modelId="{5A795572-D75F-4C20-8D50-E3C2BF904E7C}" type="presOf" srcId="{C38A8B40-5340-4468-ACD7-3E9C6F048EB2}" destId="{9D4912D3-9813-4A06-807A-3F7EF9D1069D}" srcOrd="0" destOrd="0" presId="urn:microsoft.com/office/officeart/2005/8/layout/radial6"/>
    <dgm:cxn modelId="{CBD3E836-68A9-4760-A5A2-82559F356708}" srcId="{0E7063F2-92BC-4CA0-A61D-7CBF2F8D32FE}" destId="{B2D09C8F-BE22-4658-AA5E-CF9F7421880E}" srcOrd="0" destOrd="0" parTransId="{2F32FED1-7139-4945-B203-BCD8789B8CBE}" sibTransId="{6C182940-746C-45BE-A3A5-A41B5F7DD5E9}"/>
    <dgm:cxn modelId="{A91DA616-3AEC-4DF1-9E36-9B9C98CEDE8D}" srcId="{B2D09C8F-BE22-4658-AA5E-CF9F7421880E}" destId="{4E311E57-76D1-4962-B48F-4013E37C2145}" srcOrd="4" destOrd="0" parTransId="{4373383F-EACB-4EE2-BBC9-68D3C257A8AC}" sibTransId="{4A8FF737-E7B9-4FBE-A577-44FF672A3EEA}"/>
    <dgm:cxn modelId="{623B73CF-EF18-486E-88B9-EEBBCBA3B914}" type="presOf" srcId="{CBC5F14F-F1A0-422F-8C15-AC6113DE4B10}" destId="{B235BB0F-12DD-46AE-B85B-9FF0F17EA5DA}" srcOrd="0" destOrd="0" presId="urn:microsoft.com/office/officeart/2005/8/layout/radial6"/>
    <dgm:cxn modelId="{61AD6F62-2FD3-4DD2-9424-B1B991C08DE1}" type="presOf" srcId="{4A8FF737-E7B9-4FBE-A577-44FF672A3EEA}" destId="{8D99F18B-2344-4A59-B7F7-9D7C25365066}" srcOrd="0" destOrd="0" presId="urn:microsoft.com/office/officeart/2005/8/layout/radial6"/>
    <dgm:cxn modelId="{F2C9B50B-29FD-4934-B957-6D5A1236D47D}" type="presOf" srcId="{4E311E57-76D1-4962-B48F-4013E37C2145}" destId="{7BE538B3-5E6B-400F-A2C6-729E5E48057E}" srcOrd="0" destOrd="0" presId="urn:microsoft.com/office/officeart/2005/8/layout/radial6"/>
    <dgm:cxn modelId="{509C30CC-5505-4FB4-A853-8DF039793EBE}" srcId="{B2D09C8F-BE22-4658-AA5E-CF9F7421880E}" destId="{60981363-D98D-4475-BA89-178DDA16D875}" srcOrd="2" destOrd="0" parTransId="{58A51A3A-60E6-49C2-890C-EE4C2272D03B}" sibTransId="{FAC44502-BE34-45C3-880B-2246A8ABE1AE}"/>
    <dgm:cxn modelId="{F30F5E7D-6AE4-439B-AE58-6BCF06C6F9AF}" type="presOf" srcId="{E7235C36-40A1-4E2F-AE17-1E91E9150EB8}" destId="{ABCB402C-04BB-4A49-A470-9ADD64CDE96B}" srcOrd="0" destOrd="0" presId="urn:microsoft.com/office/officeart/2005/8/layout/radial6"/>
    <dgm:cxn modelId="{75782E86-992E-4ED3-B10B-F295A494CBC3}" type="presOf" srcId="{74C842BB-D53F-4C20-96EB-B5C3C86B04DA}" destId="{D4AA94EE-7DA9-40A1-B17C-C08335D2E5EE}" srcOrd="0" destOrd="0" presId="urn:microsoft.com/office/officeart/2005/8/layout/radial6"/>
    <dgm:cxn modelId="{E63231A6-FC12-4D6F-8369-FD3D701628FC}" srcId="{B2D09C8F-BE22-4658-AA5E-CF9F7421880E}" destId="{0C74C27E-B717-4930-8ED7-5E64E47FD24E}" srcOrd="5" destOrd="0" parTransId="{E1080CC1-4FFD-48A7-9244-0D9BD169C445}" sibTransId="{74C842BB-D53F-4C20-96EB-B5C3C86B04DA}"/>
    <dgm:cxn modelId="{BFC3BBBC-636B-4D9A-B89C-D11A73EF257B}" type="presOf" srcId="{2FC44A04-A871-447C-B9A7-EF1885C760CB}" destId="{02228AEC-CACF-45D9-9DD7-536DCF64A42E}" srcOrd="0" destOrd="0" presId="urn:microsoft.com/office/officeart/2005/8/layout/radial6"/>
    <dgm:cxn modelId="{750AE3E0-E29B-4A12-96AD-C84F4F2409E2}" type="presOf" srcId="{C7197CC7-FBB2-4E80-807B-B2C2C60F1CF3}" destId="{F0036A78-6FA1-4478-BB17-B0C15795FB05}" srcOrd="0" destOrd="0" presId="urn:microsoft.com/office/officeart/2005/8/layout/radial6"/>
    <dgm:cxn modelId="{8522A926-F810-4C92-A49C-F108E04F4F86}" type="presParOf" srcId="{5CBE18F8-8304-44F1-91BA-34FC63A68BA4}" destId="{B776B739-8B99-43BB-BB33-BF50932223FC}" srcOrd="0" destOrd="0" presId="urn:microsoft.com/office/officeart/2005/8/layout/radial6"/>
    <dgm:cxn modelId="{AC9C7236-810A-44D0-96C6-90A5DE620962}" type="presParOf" srcId="{5CBE18F8-8304-44F1-91BA-34FC63A68BA4}" destId="{9172559F-05EF-41E6-AFF9-0DA5B15B3C93}" srcOrd="1" destOrd="0" presId="urn:microsoft.com/office/officeart/2005/8/layout/radial6"/>
    <dgm:cxn modelId="{267374E4-1DB8-4E27-93E1-8A41D6CFC351}" type="presParOf" srcId="{5CBE18F8-8304-44F1-91BA-34FC63A68BA4}" destId="{C9B5C0AD-E998-4FB9-A9CA-2B6B07BC6282}" srcOrd="2" destOrd="0" presId="urn:microsoft.com/office/officeart/2005/8/layout/radial6"/>
    <dgm:cxn modelId="{0000FE6D-D763-4EC5-AD6C-5B1D27924D47}" type="presParOf" srcId="{5CBE18F8-8304-44F1-91BA-34FC63A68BA4}" destId="{9D4912D3-9813-4A06-807A-3F7EF9D1069D}" srcOrd="3" destOrd="0" presId="urn:microsoft.com/office/officeart/2005/8/layout/radial6"/>
    <dgm:cxn modelId="{A25E523B-A75C-4753-B3D4-B53B28750CEC}" type="presParOf" srcId="{5CBE18F8-8304-44F1-91BA-34FC63A68BA4}" destId="{FE906475-78F9-4978-BC04-460FC19E2172}" srcOrd="4" destOrd="0" presId="urn:microsoft.com/office/officeart/2005/8/layout/radial6"/>
    <dgm:cxn modelId="{006FCB35-7120-40AF-B1F9-3A1F19160F1D}" type="presParOf" srcId="{5CBE18F8-8304-44F1-91BA-34FC63A68BA4}" destId="{05133589-77A5-4B08-86AD-72E0F4AD768F}" srcOrd="5" destOrd="0" presId="urn:microsoft.com/office/officeart/2005/8/layout/radial6"/>
    <dgm:cxn modelId="{0BFE6CF4-82DB-4E3B-81F1-12946B83318C}" type="presParOf" srcId="{5CBE18F8-8304-44F1-91BA-34FC63A68BA4}" destId="{02228AEC-CACF-45D9-9DD7-536DCF64A42E}" srcOrd="6" destOrd="0" presId="urn:microsoft.com/office/officeart/2005/8/layout/radial6"/>
    <dgm:cxn modelId="{1A94EEF3-73E7-4CCE-B0D4-1E7E22C89432}" type="presParOf" srcId="{5CBE18F8-8304-44F1-91BA-34FC63A68BA4}" destId="{7AB60EC2-BD1F-48B3-9CBA-3FA34412F7EB}" srcOrd="7" destOrd="0" presId="urn:microsoft.com/office/officeart/2005/8/layout/radial6"/>
    <dgm:cxn modelId="{EFD2C974-6986-4653-840D-4201EB336426}" type="presParOf" srcId="{5CBE18F8-8304-44F1-91BA-34FC63A68BA4}" destId="{085B4E52-AA41-407B-9033-623DD702F95D}" srcOrd="8" destOrd="0" presId="urn:microsoft.com/office/officeart/2005/8/layout/radial6"/>
    <dgm:cxn modelId="{7F2E81D0-04E2-45B8-831B-13FA8CF1C139}" type="presParOf" srcId="{5CBE18F8-8304-44F1-91BA-34FC63A68BA4}" destId="{4F131C11-8619-4EC8-A17A-CD6CE0F7DF8F}" srcOrd="9" destOrd="0" presId="urn:microsoft.com/office/officeart/2005/8/layout/radial6"/>
    <dgm:cxn modelId="{5397A47F-89BD-4A37-90A5-3A915A0F56AC}" type="presParOf" srcId="{5CBE18F8-8304-44F1-91BA-34FC63A68BA4}" destId="{B235BB0F-12DD-46AE-B85B-9FF0F17EA5DA}" srcOrd="10" destOrd="0" presId="urn:microsoft.com/office/officeart/2005/8/layout/radial6"/>
    <dgm:cxn modelId="{2BB48F06-2118-4AAF-9161-51704A85F1CA}" type="presParOf" srcId="{5CBE18F8-8304-44F1-91BA-34FC63A68BA4}" destId="{3DE4C3BC-499C-4FCC-BA62-BAD544F81C9B}" srcOrd="11" destOrd="0" presId="urn:microsoft.com/office/officeart/2005/8/layout/radial6"/>
    <dgm:cxn modelId="{102B4712-3C65-434B-BC7A-DB94A2940A52}" type="presParOf" srcId="{5CBE18F8-8304-44F1-91BA-34FC63A68BA4}" destId="{9C340B7E-4B30-4ACF-92D3-8CF8D6FBACAF}" srcOrd="12" destOrd="0" presId="urn:microsoft.com/office/officeart/2005/8/layout/radial6"/>
    <dgm:cxn modelId="{D17E2930-5E3B-4193-8995-859F1474717D}" type="presParOf" srcId="{5CBE18F8-8304-44F1-91BA-34FC63A68BA4}" destId="{7BE538B3-5E6B-400F-A2C6-729E5E48057E}" srcOrd="13" destOrd="0" presId="urn:microsoft.com/office/officeart/2005/8/layout/radial6"/>
    <dgm:cxn modelId="{5BC3E7EF-DE94-448B-8338-DE100ECC6453}" type="presParOf" srcId="{5CBE18F8-8304-44F1-91BA-34FC63A68BA4}" destId="{59212BA8-60AD-435A-93C4-33C40F37E77E}" srcOrd="14" destOrd="0" presId="urn:microsoft.com/office/officeart/2005/8/layout/radial6"/>
    <dgm:cxn modelId="{EAFAECDD-94A9-44E3-9028-6827B9CEA7A5}" type="presParOf" srcId="{5CBE18F8-8304-44F1-91BA-34FC63A68BA4}" destId="{8D99F18B-2344-4A59-B7F7-9D7C25365066}" srcOrd="15" destOrd="0" presId="urn:microsoft.com/office/officeart/2005/8/layout/radial6"/>
    <dgm:cxn modelId="{EAF0938B-BB96-49A9-8D76-9259C5411033}" type="presParOf" srcId="{5CBE18F8-8304-44F1-91BA-34FC63A68BA4}" destId="{917AFB3D-4476-4AF6-8A23-B4631D1E6188}" srcOrd="16" destOrd="0" presId="urn:microsoft.com/office/officeart/2005/8/layout/radial6"/>
    <dgm:cxn modelId="{3688E6A4-2640-433F-8DD3-E494C677E17C}" type="presParOf" srcId="{5CBE18F8-8304-44F1-91BA-34FC63A68BA4}" destId="{4EEFEF57-1D9F-47C2-8DE5-64B9703463B7}" srcOrd="17" destOrd="0" presId="urn:microsoft.com/office/officeart/2005/8/layout/radial6"/>
    <dgm:cxn modelId="{8FB5EB70-7B99-41FD-9399-AA66FF248CB6}" type="presParOf" srcId="{5CBE18F8-8304-44F1-91BA-34FC63A68BA4}" destId="{D4AA94EE-7DA9-40A1-B17C-C08335D2E5EE}" srcOrd="18" destOrd="0" presId="urn:microsoft.com/office/officeart/2005/8/layout/radial6"/>
    <dgm:cxn modelId="{8E404315-11B1-468D-A3CD-916DBB4C4E20}" type="presParOf" srcId="{5CBE18F8-8304-44F1-91BA-34FC63A68BA4}" destId="{ABCB402C-04BB-4A49-A470-9ADD64CDE96B}" srcOrd="19" destOrd="0" presId="urn:microsoft.com/office/officeart/2005/8/layout/radial6"/>
    <dgm:cxn modelId="{729A044F-FCDC-4EC9-9458-848337617EC2}" type="presParOf" srcId="{5CBE18F8-8304-44F1-91BA-34FC63A68BA4}" destId="{A97310AA-2B25-464C-9183-1154A29EA25B}" srcOrd="20" destOrd="0" presId="urn:microsoft.com/office/officeart/2005/8/layout/radial6"/>
    <dgm:cxn modelId="{FC7BEBA2-8F7A-4F3F-B06E-A12E2E38DD95}" type="presParOf" srcId="{5CBE18F8-8304-44F1-91BA-34FC63A68BA4}" destId="{891F36BD-6621-456C-B1D3-6303BB2DF1E9}" srcOrd="21" destOrd="0" presId="urn:microsoft.com/office/officeart/2005/8/layout/radial6"/>
    <dgm:cxn modelId="{33091116-DCAE-4E55-BE4F-2112A8E00BF4}" type="presParOf" srcId="{5CBE18F8-8304-44F1-91BA-34FC63A68BA4}" destId="{D0288B8F-7857-4898-8C83-16AF193DD42C}" srcOrd="22" destOrd="0" presId="urn:microsoft.com/office/officeart/2005/8/layout/radial6"/>
    <dgm:cxn modelId="{2A7CFF89-3A48-40AE-8DFB-36892CE45E2C}" type="presParOf" srcId="{5CBE18F8-8304-44F1-91BA-34FC63A68BA4}" destId="{CE999528-08F4-4A32-BA6C-B606A3CB3F64}" srcOrd="23" destOrd="0" presId="urn:microsoft.com/office/officeart/2005/8/layout/radial6"/>
    <dgm:cxn modelId="{635263AA-B7A5-4945-B672-E7CF1FEC4413}" type="presParOf" srcId="{5CBE18F8-8304-44F1-91BA-34FC63A68BA4}" destId="{F0036A78-6FA1-4478-BB17-B0C15795FB05}" srcOrd="24" destOrd="0" presId="urn:microsoft.com/office/officeart/2005/8/layout/radial6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6D93CF-7D6C-4EFB-8D09-3AF975224237}">
      <dsp:nvSpPr>
        <dsp:cNvPr id="0" name=""/>
        <dsp:cNvSpPr/>
      </dsp:nvSpPr>
      <dsp:spPr>
        <a:xfrm>
          <a:off x="4530335" y="3981975"/>
          <a:ext cx="2071007" cy="207100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800" kern="1200" dirty="0"/>
        </a:p>
      </dsp:txBody>
      <dsp:txXfrm>
        <a:off x="4833627" y="4285267"/>
        <a:ext cx="1464423" cy="1464423"/>
      </dsp:txXfrm>
    </dsp:sp>
    <dsp:sp modelId="{61BD7D0F-1012-4F68-95E5-2D366969931F}">
      <dsp:nvSpPr>
        <dsp:cNvPr id="0" name=""/>
        <dsp:cNvSpPr/>
      </dsp:nvSpPr>
      <dsp:spPr>
        <a:xfrm rot="16200000">
          <a:off x="4629651" y="3029001"/>
          <a:ext cx="1872373" cy="33573"/>
        </a:xfrm>
        <a:custGeom>
          <a:avLst/>
          <a:gdLst/>
          <a:ahLst/>
          <a:cxnLst/>
          <a:rect l="0" t="0" r="0" b="0"/>
          <a:pathLst>
            <a:path>
              <a:moveTo>
                <a:pt x="0" y="16786"/>
              </a:moveTo>
              <a:lnTo>
                <a:pt x="1872373" y="16786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>
        <a:off x="5519029" y="2998979"/>
        <a:ext cx="93618" cy="93618"/>
      </dsp:txXfrm>
    </dsp:sp>
    <dsp:sp modelId="{BDEA1CFE-11E4-46FE-9A07-017F655610F7}">
      <dsp:nvSpPr>
        <dsp:cNvPr id="0" name=""/>
        <dsp:cNvSpPr/>
      </dsp:nvSpPr>
      <dsp:spPr>
        <a:xfrm>
          <a:off x="4530335" y="38594"/>
          <a:ext cx="2071007" cy="207100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900" kern="1200" dirty="0" smtClean="0"/>
            <a:t>আজকেরপাঠ</a:t>
          </a:r>
          <a:endParaRPr lang="en-US" sz="1900" kern="1200" dirty="0"/>
        </a:p>
      </dsp:txBody>
      <dsp:txXfrm>
        <a:off x="4833627" y="341886"/>
        <a:ext cx="1464423" cy="1464423"/>
      </dsp:txXfrm>
    </dsp:sp>
    <dsp:sp modelId="{641F9132-8761-4C77-B1B0-E13EAB819E38}">
      <dsp:nvSpPr>
        <dsp:cNvPr id="0" name=""/>
        <dsp:cNvSpPr/>
      </dsp:nvSpPr>
      <dsp:spPr>
        <a:xfrm rot="18600000">
          <a:off x="5897030" y="3490289"/>
          <a:ext cx="1872373" cy="33573"/>
        </a:xfrm>
        <a:custGeom>
          <a:avLst/>
          <a:gdLst/>
          <a:ahLst/>
          <a:cxnLst/>
          <a:rect l="0" t="0" r="0" b="0"/>
          <a:pathLst>
            <a:path>
              <a:moveTo>
                <a:pt x="0" y="16786"/>
              </a:moveTo>
              <a:lnTo>
                <a:pt x="1872373" y="16786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>
        <a:off x="6786407" y="3460267"/>
        <a:ext cx="93618" cy="93618"/>
      </dsp:txXfrm>
    </dsp:sp>
    <dsp:sp modelId="{F780C645-CA41-4FE0-84C0-4A21ADB9374F}">
      <dsp:nvSpPr>
        <dsp:cNvPr id="0" name=""/>
        <dsp:cNvSpPr/>
      </dsp:nvSpPr>
      <dsp:spPr>
        <a:xfrm>
          <a:off x="7065091" y="961170"/>
          <a:ext cx="2071007" cy="2071007"/>
        </a:xfrm>
        <a:prstGeom prst="ellipse">
          <a:avLst/>
        </a:prstGeom>
        <a:solidFill>
          <a:schemeClr val="accent5">
            <a:hueOff val="-1241735"/>
            <a:satOff val="4976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900" kern="1200" dirty="0" smtClean="0"/>
            <a:t>ফাগুন মাস</a:t>
          </a:r>
          <a:endParaRPr lang="en-US" sz="1900" kern="1200" dirty="0"/>
        </a:p>
      </dsp:txBody>
      <dsp:txXfrm>
        <a:off x="7368383" y="1264462"/>
        <a:ext cx="1464423" cy="1464423"/>
      </dsp:txXfrm>
    </dsp:sp>
    <dsp:sp modelId="{D42C0507-93BF-4E8B-94EE-420306B0FC26}">
      <dsp:nvSpPr>
        <dsp:cNvPr id="0" name=""/>
        <dsp:cNvSpPr/>
      </dsp:nvSpPr>
      <dsp:spPr>
        <a:xfrm rot="21000000">
          <a:off x="6571388" y="4658311"/>
          <a:ext cx="1872373" cy="33573"/>
        </a:xfrm>
        <a:custGeom>
          <a:avLst/>
          <a:gdLst/>
          <a:ahLst/>
          <a:cxnLst/>
          <a:rect l="0" t="0" r="0" b="0"/>
          <a:pathLst>
            <a:path>
              <a:moveTo>
                <a:pt x="0" y="16786"/>
              </a:moveTo>
              <a:lnTo>
                <a:pt x="1872373" y="16786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>
        <a:off x="7460765" y="4628289"/>
        <a:ext cx="93618" cy="93618"/>
      </dsp:txXfrm>
    </dsp:sp>
    <dsp:sp modelId="{F322186D-8590-49E2-A044-D518DFE6FAB5}">
      <dsp:nvSpPr>
        <dsp:cNvPr id="0" name=""/>
        <dsp:cNvSpPr/>
      </dsp:nvSpPr>
      <dsp:spPr>
        <a:xfrm>
          <a:off x="8413807" y="3297214"/>
          <a:ext cx="2071007" cy="2071007"/>
        </a:xfrm>
        <a:prstGeom prst="ellipse">
          <a:avLst/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s-IN" sz="1900" kern="1200" dirty="0" smtClean="0"/>
            <a:t>জন্ম -১৯৪৭ খ্রীস্টাব্দ</a:t>
          </a:r>
          <a:endParaRPr lang="en-US" sz="1900" kern="1200" dirty="0"/>
        </a:p>
      </dsp:txBody>
      <dsp:txXfrm>
        <a:off x="8717099" y="3600506"/>
        <a:ext cx="1464423" cy="1464423"/>
      </dsp:txXfrm>
    </dsp:sp>
    <dsp:sp modelId="{3887ECDC-5230-4319-9393-BEA4F4CF93F3}">
      <dsp:nvSpPr>
        <dsp:cNvPr id="0" name=""/>
        <dsp:cNvSpPr/>
      </dsp:nvSpPr>
      <dsp:spPr>
        <a:xfrm rot="1800000">
          <a:off x="6337186" y="5986537"/>
          <a:ext cx="1872373" cy="33573"/>
        </a:xfrm>
        <a:custGeom>
          <a:avLst/>
          <a:gdLst/>
          <a:ahLst/>
          <a:cxnLst/>
          <a:rect l="0" t="0" r="0" b="0"/>
          <a:pathLst>
            <a:path>
              <a:moveTo>
                <a:pt x="0" y="16786"/>
              </a:moveTo>
              <a:lnTo>
                <a:pt x="1872373" y="16786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>
        <a:off x="7226563" y="5956514"/>
        <a:ext cx="93618" cy="93618"/>
      </dsp:txXfrm>
    </dsp:sp>
    <dsp:sp modelId="{8C57E4B0-0D3C-4E5C-A787-DBABBC6189F0}">
      <dsp:nvSpPr>
        <dsp:cNvPr id="0" name=""/>
        <dsp:cNvSpPr/>
      </dsp:nvSpPr>
      <dsp:spPr>
        <a:xfrm>
          <a:off x="7945403" y="5953665"/>
          <a:ext cx="2071007" cy="2071007"/>
        </a:xfrm>
        <a:prstGeom prst="ellipse">
          <a:avLst/>
        </a:prstGeom>
        <a:solidFill>
          <a:schemeClr val="accent5">
            <a:hueOff val="-3725204"/>
            <a:satOff val="14929"/>
            <a:lumOff val="323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s-IN" sz="1900" kern="1200" dirty="0" smtClean="0"/>
            <a:t>২৮শে এপ্রিল ঢাকা</a:t>
          </a:r>
          <a:r>
            <a:rPr lang="bn-BD" sz="1900" kern="1200" dirty="0" smtClean="0"/>
            <a:t> জেলায়</a:t>
          </a:r>
          <a:endParaRPr lang="en-US" sz="1900" kern="1200" dirty="0"/>
        </a:p>
      </dsp:txBody>
      <dsp:txXfrm>
        <a:off x="8248695" y="6256957"/>
        <a:ext cx="1464423" cy="1464423"/>
      </dsp:txXfrm>
    </dsp:sp>
    <dsp:sp modelId="{1206B0C3-50A4-4F5B-8F41-CE2159F91F0B}">
      <dsp:nvSpPr>
        <dsp:cNvPr id="0" name=""/>
        <dsp:cNvSpPr/>
      </dsp:nvSpPr>
      <dsp:spPr>
        <a:xfrm rot="4200000">
          <a:off x="5304009" y="6853475"/>
          <a:ext cx="1872373" cy="33573"/>
        </a:xfrm>
        <a:custGeom>
          <a:avLst/>
          <a:gdLst/>
          <a:ahLst/>
          <a:cxnLst/>
          <a:rect l="0" t="0" r="0" b="0"/>
          <a:pathLst>
            <a:path>
              <a:moveTo>
                <a:pt x="0" y="16786"/>
              </a:moveTo>
              <a:lnTo>
                <a:pt x="1872373" y="16786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>
        <a:off x="6193387" y="6823452"/>
        <a:ext cx="93618" cy="93618"/>
      </dsp:txXfrm>
    </dsp:sp>
    <dsp:sp modelId="{6A28FC9E-E2FE-46DD-A305-75DD782C5D2A}">
      <dsp:nvSpPr>
        <dsp:cNvPr id="0" name=""/>
        <dsp:cNvSpPr/>
      </dsp:nvSpPr>
      <dsp:spPr>
        <a:xfrm>
          <a:off x="5879050" y="7687541"/>
          <a:ext cx="2071007" cy="2071007"/>
        </a:xfrm>
        <a:prstGeom prst="ellipse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900" kern="1200" dirty="0" smtClean="0"/>
            <a:t>মৃত্যু২০০৪ সালের ১২ই আগস্ট</a:t>
          </a:r>
          <a:endParaRPr lang="en-US" sz="1900" kern="1200" dirty="0"/>
        </a:p>
      </dsp:txBody>
      <dsp:txXfrm>
        <a:off x="6182342" y="7990833"/>
        <a:ext cx="1464423" cy="1464423"/>
      </dsp:txXfrm>
    </dsp:sp>
    <dsp:sp modelId="{D77F80EE-4459-49B1-9BBB-CC1ACC7B1BEF}">
      <dsp:nvSpPr>
        <dsp:cNvPr id="0" name=""/>
        <dsp:cNvSpPr/>
      </dsp:nvSpPr>
      <dsp:spPr>
        <a:xfrm rot="6600000">
          <a:off x="3955294" y="6853475"/>
          <a:ext cx="1872373" cy="33573"/>
        </a:xfrm>
        <a:custGeom>
          <a:avLst/>
          <a:gdLst/>
          <a:ahLst/>
          <a:cxnLst/>
          <a:rect l="0" t="0" r="0" b="0"/>
          <a:pathLst>
            <a:path>
              <a:moveTo>
                <a:pt x="0" y="16786"/>
              </a:moveTo>
              <a:lnTo>
                <a:pt x="1872373" y="16786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 rot="10800000">
        <a:off x="4844671" y="6823452"/>
        <a:ext cx="93618" cy="93618"/>
      </dsp:txXfrm>
    </dsp:sp>
    <dsp:sp modelId="{784A77A0-3E7B-4823-A10A-7C2CE7213CD1}">
      <dsp:nvSpPr>
        <dsp:cNvPr id="0" name=""/>
        <dsp:cNvSpPr/>
      </dsp:nvSpPr>
      <dsp:spPr>
        <a:xfrm>
          <a:off x="3181619" y="7687541"/>
          <a:ext cx="2071007" cy="2071007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 dirty="0"/>
        </a:p>
      </dsp:txBody>
      <dsp:txXfrm>
        <a:off x="3484911" y="7990833"/>
        <a:ext cx="1464423" cy="1464423"/>
      </dsp:txXfrm>
    </dsp:sp>
    <dsp:sp modelId="{1D8C3889-02C5-4636-B772-5801C1DC5FC5}">
      <dsp:nvSpPr>
        <dsp:cNvPr id="0" name=""/>
        <dsp:cNvSpPr/>
      </dsp:nvSpPr>
      <dsp:spPr>
        <a:xfrm rot="9000000">
          <a:off x="2922117" y="5986537"/>
          <a:ext cx="1872373" cy="33573"/>
        </a:xfrm>
        <a:custGeom>
          <a:avLst/>
          <a:gdLst/>
          <a:ahLst/>
          <a:cxnLst/>
          <a:rect l="0" t="0" r="0" b="0"/>
          <a:pathLst>
            <a:path>
              <a:moveTo>
                <a:pt x="0" y="16786"/>
              </a:moveTo>
              <a:lnTo>
                <a:pt x="1872373" y="16786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 rot="10800000">
        <a:off x="3811495" y="5956514"/>
        <a:ext cx="93618" cy="93618"/>
      </dsp:txXfrm>
    </dsp:sp>
    <dsp:sp modelId="{A02E5A52-2E02-4545-A374-92ED9504B600}">
      <dsp:nvSpPr>
        <dsp:cNvPr id="0" name=""/>
        <dsp:cNvSpPr/>
      </dsp:nvSpPr>
      <dsp:spPr>
        <a:xfrm>
          <a:off x="1115266" y="5953665"/>
          <a:ext cx="2071007" cy="2071007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 dirty="0"/>
        </a:p>
      </dsp:txBody>
      <dsp:txXfrm>
        <a:off x="1418558" y="6256957"/>
        <a:ext cx="1464423" cy="1464423"/>
      </dsp:txXfrm>
    </dsp:sp>
    <dsp:sp modelId="{810DAEE9-C8A8-47B2-A417-BD790990BF2C}">
      <dsp:nvSpPr>
        <dsp:cNvPr id="0" name=""/>
        <dsp:cNvSpPr/>
      </dsp:nvSpPr>
      <dsp:spPr>
        <a:xfrm rot="11400000">
          <a:off x="2712714" y="4660481"/>
          <a:ext cx="1847385" cy="33573"/>
        </a:xfrm>
        <a:custGeom>
          <a:avLst/>
          <a:gdLst/>
          <a:ahLst/>
          <a:cxnLst/>
          <a:rect l="0" t="0" r="0" b="0"/>
          <a:pathLst>
            <a:path>
              <a:moveTo>
                <a:pt x="0" y="16786"/>
              </a:moveTo>
              <a:lnTo>
                <a:pt x="1847385" y="16786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 rot="10800000">
        <a:off x="3590222" y="4631083"/>
        <a:ext cx="92369" cy="92369"/>
      </dsp:txXfrm>
    </dsp:sp>
    <dsp:sp modelId="{5944BBDF-A238-42D9-8D4F-1536E6427EB4}">
      <dsp:nvSpPr>
        <dsp:cNvPr id="0" name=""/>
        <dsp:cNvSpPr/>
      </dsp:nvSpPr>
      <dsp:spPr>
        <a:xfrm>
          <a:off x="618614" y="3363351"/>
          <a:ext cx="2127504" cy="1938732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 dirty="0"/>
        </a:p>
      </dsp:txBody>
      <dsp:txXfrm>
        <a:off x="930180" y="3647272"/>
        <a:ext cx="1504372" cy="1370890"/>
      </dsp:txXfrm>
    </dsp:sp>
    <dsp:sp modelId="{8F205C67-4BED-4F76-8217-C708A464E91C}">
      <dsp:nvSpPr>
        <dsp:cNvPr id="0" name=""/>
        <dsp:cNvSpPr/>
      </dsp:nvSpPr>
      <dsp:spPr>
        <a:xfrm rot="13800000">
          <a:off x="3362273" y="3490289"/>
          <a:ext cx="1872373" cy="33573"/>
        </a:xfrm>
        <a:custGeom>
          <a:avLst/>
          <a:gdLst/>
          <a:ahLst/>
          <a:cxnLst/>
          <a:rect l="0" t="0" r="0" b="0"/>
          <a:pathLst>
            <a:path>
              <a:moveTo>
                <a:pt x="0" y="16786"/>
              </a:moveTo>
              <a:lnTo>
                <a:pt x="1872373" y="16786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 rot="10800000">
        <a:off x="4251651" y="3460267"/>
        <a:ext cx="93618" cy="93618"/>
      </dsp:txXfrm>
    </dsp:sp>
    <dsp:sp modelId="{C70249C6-EB3D-4FBC-8305-E6C90D9C40D0}">
      <dsp:nvSpPr>
        <dsp:cNvPr id="0" name=""/>
        <dsp:cNvSpPr/>
      </dsp:nvSpPr>
      <dsp:spPr>
        <a:xfrm>
          <a:off x="1995578" y="961170"/>
          <a:ext cx="2071007" cy="2071007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 dirty="0"/>
        </a:p>
      </dsp:txBody>
      <dsp:txXfrm>
        <a:off x="2298870" y="1264462"/>
        <a:ext cx="1464423" cy="14644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46A0FF-2D78-4465-BA37-379A41ADE5FB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7CBA94-CDBA-4583-BE65-9C7F9D5C4E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792941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ু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7CBA94-CDBA-4583-BE65-9C7F9D5C4E3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947220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0BFF6-8E93-45CD-992E-5983F261EAE6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02EDA-0E8B-4EB3-926A-3273B612BC3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0BFF6-8E93-45CD-992E-5983F261EAE6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02EDA-0E8B-4EB3-926A-3273B612BC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0BFF6-8E93-45CD-992E-5983F261EAE6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02EDA-0E8B-4EB3-926A-3273B612BC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0BFF6-8E93-45CD-992E-5983F261EAE6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02EDA-0E8B-4EB3-926A-3273B612BC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0BFF6-8E93-45CD-992E-5983F261EAE6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C2802EDA-0E8B-4EB3-926A-3273B612BC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0BFF6-8E93-45CD-992E-5983F261EAE6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02EDA-0E8B-4EB3-926A-3273B612BC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0BFF6-8E93-45CD-992E-5983F261EAE6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02EDA-0E8B-4EB3-926A-3273B612BC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0BFF6-8E93-45CD-992E-5983F261EAE6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02EDA-0E8B-4EB3-926A-3273B612BC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0BFF6-8E93-45CD-992E-5983F261EAE6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02EDA-0E8B-4EB3-926A-3273B612BC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0BFF6-8E93-45CD-992E-5983F261EAE6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02EDA-0E8B-4EB3-926A-3273B612BC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0BFF6-8E93-45CD-992E-5983F261EAE6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02EDA-0E8B-4EB3-926A-3273B612BC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FD0BFF6-8E93-45CD-992E-5983F261EAE6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2802EDA-0E8B-4EB3-926A-3273B612BC3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ctrTitle" idx="4294967295"/>
          </p:nvPr>
        </p:nvSpPr>
        <p:spPr>
          <a:xfrm>
            <a:off x="0" y="228600"/>
            <a:ext cx="9144000" cy="1219200"/>
          </a:xfrm>
        </p:spPr>
        <p:txBody>
          <a:bodyPr>
            <a:normAutofit/>
          </a:bodyPr>
          <a:lstStyle/>
          <a:p>
            <a:pPr algn="l"/>
            <a:r>
              <a:rPr lang="bn-BD" dirty="0" smtClean="0">
                <a:latin typeface="NikoshBAN" pitchFamily="2" charset="0"/>
                <a:cs typeface="NikoshBAN" pitchFamily="2" charset="0"/>
              </a:rPr>
              <a:t>    আজকের পাঠে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সবাইকে স্বাগতম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4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0200"/>
            <a:ext cx="9144000" cy="5257800"/>
          </a:xfrm>
        </p:spPr>
      </p:pic>
    </p:spTree>
    <p:extLst>
      <p:ext uri="{BB962C8B-B14F-4D97-AF65-F5344CB8AC3E}">
        <p14:creationId xmlns="" xmlns:p14="http://schemas.microsoft.com/office/powerpoint/2010/main" val="22074338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8229600" cy="1828800"/>
          </a:xfrm>
        </p:spPr>
        <p:txBody>
          <a:bodyPr/>
          <a:lstStyle/>
          <a:p>
            <a:r>
              <a:rPr lang="bn-BD" u="sng" dirty="0" smtClean="0">
                <a:solidFill>
                  <a:srgbClr val="00B0F0"/>
                </a:solidFill>
              </a:rPr>
              <a:t> দলীয়  কাজ</a:t>
            </a:r>
            <a:endParaRPr lang="en-US" u="sng" dirty="0">
              <a:solidFill>
                <a:srgbClr val="00B0F0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316502"/>
          </a:xfrm>
        </p:spPr>
        <p:txBody>
          <a:bodyPr>
            <a:normAutofit/>
          </a:bodyPr>
          <a:lstStyle/>
          <a:p>
            <a:r>
              <a:rPr lang="bn-BD" sz="3600" dirty="0" smtClean="0"/>
              <a:t>ফাগুন মাসে আমাদের প্রকৃতির কি কি পরিবর্তন ঘটে?</a:t>
            </a:r>
            <a:endParaRPr lang="en-US" sz="3600" dirty="0"/>
          </a:p>
        </p:txBody>
      </p:sp>
    </p:spTree>
    <p:extLst>
      <p:ext uri="{BB962C8B-B14F-4D97-AF65-F5344CB8AC3E}">
        <p14:creationId xmlns="" xmlns:p14="http://schemas.microsoft.com/office/powerpoint/2010/main" val="19217430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0"/>
            <a:ext cx="716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                                         </a:t>
            </a:r>
            <a:r>
              <a:rPr lang="bn-BD" sz="3600" dirty="0" smtClean="0"/>
              <a:t>বাড়ীর কাজ</a:t>
            </a:r>
            <a:endParaRPr lang="en-US" sz="3600" dirty="0"/>
          </a:p>
        </p:txBody>
      </p:sp>
      <p:pic>
        <p:nvPicPr>
          <p:cNvPr id="3074" name="Picture 2" descr="C:\Users\DOEL\Desktop\image\mas3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990600"/>
            <a:ext cx="2590800" cy="26098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DOEL\Desktop\image\23ma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914400"/>
            <a:ext cx="2904568" cy="26098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38200" y="3657600"/>
            <a:ext cx="6324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আলোকচিত্রটি থেকে  নিচের প্রশ্নের  উত্তর দাওঃ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5029200"/>
            <a:ext cx="838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&gt; ফাগুন মাস কবিতায় যে বিশেষ দিনের          কথা উল্লেখ করা হয়েছে তার তাৎপর্য ব্যাখ্যা কর। </a:t>
            </a:r>
            <a:endParaRPr lang="en-US" sz="3200" dirty="0"/>
          </a:p>
        </p:txBody>
      </p:sp>
    </p:spTree>
    <p:extLst>
      <p:ext uri="{BB962C8B-B14F-4D97-AF65-F5344CB8AC3E}">
        <p14:creationId xmlns="" xmlns:p14="http://schemas.microsoft.com/office/powerpoint/2010/main" val="3793388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D:\20200930_0813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7056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381000" y="152400"/>
            <a:ext cx="4267200" cy="1371600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</a:t>
            </a:r>
            <a:r>
              <a:rPr lang="bn-BD" sz="4000" b="1" dirty="0" smtClean="0">
                <a:solidFill>
                  <a:srgbClr val="00B0F0"/>
                </a:solidFill>
              </a:rPr>
              <a:t>সবাইকে ধন্যবাদ </a:t>
            </a:r>
            <a:endParaRPr lang="en-US" sz="40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62200" y="381000"/>
            <a:ext cx="4572000" cy="144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i="1" u="sng" dirty="0" err="1" smtClean="0">
                <a:solidFill>
                  <a:schemeClr val="tx1"/>
                </a:solidFill>
              </a:rPr>
              <a:t>পরিচিতি</a:t>
            </a:r>
            <a:r>
              <a:rPr lang="en-US" sz="6600" b="1" i="1" u="sng" dirty="0" smtClean="0">
                <a:solidFill>
                  <a:schemeClr val="tx1"/>
                </a:solidFill>
              </a:rPr>
              <a:t> </a:t>
            </a:r>
            <a:endParaRPr lang="en-US" sz="6600" b="1" i="1" u="sng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43000" y="2286000"/>
            <a:ext cx="7010400" cy="3200400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tx1"/>
                </a:solidFill>
              </a:rPr>
              <a:t>তাহমিনা পারভীন </a:t>
            </a:r>
          </a:p>
          <a:p>
            <a:pPr algn="ctr"/>
            <a:r>
              <a:rPr lang="bn-BD" sz="3600" dirty="0" smtClean="0">
                <a:solidFill>
                  <a:schemeClr val="tx1"/>
                </a:solidFill>
              </a:rPr>
              <a:t>                          সহকারী শিক্ষক   </a:t>
            </a:r>
          </a:p>
          <a:p>
            <a:pPr algn="ctr"/>
            <a:r>
              <a:rPr lang="bn-BD" sz="3600" dirty="0" smtClean="0">
                <a:solidFill>
                  <a:schemeClr val="tx1"/>
                </a:solidFill>
              </a:rPr>
              <a:t>ভারারুল হারান মামুদ ইসলামিয়া দাখিল মাদ্রাসা ,গাজীপুর ।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381000"/>
            <a:ext cx="8839200" cy="5715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i="1" u="sng" dirty="0" smtClean="0">
                <a:solidFill>
                  <a:schemeClr val="tx1"/>
                </a:solidFill>
              </a:rPr>
              <a:t>পাঠ পরিচিতি</a:t>
            </a:r>
          </a:p>
          <a:p>
            <a:pPr algn="ctr"/>
            <a:endParaRPr lang="bn-BD" sz="4400" b="1" i="1" dirty="0" smtClean="0">
              <a:solidFill>
                <a:schemeClr val="tx1"/>
              </a:solidFill>
            </a:endParaRPr>
          </a:p>
          <a:p>
            <a:r>
              <a:rPr lang="bn-BD" sz="3600" dirty="0" smtClean="0">
                <a:solidFill>
                  <a:schemeClr val="tx1"/>
                </a:solidFill>
              </a:rPr>
              <a:t>			শ্রেণিঃ ষষ্ঠ </a:t>
            </a:r>
          </a:p>
          <a:p>
            <a:r>
              <a:rPr lang="bn-BD" sz="3600" dirty="0" smtClean="0">
                <a:solidFill>
                  <a:schemeClr val="tx1"/>
                </a:solidFill>
              </a:rPr>
              <a:t>			বিষয়ঃবাংলা </a:t>
            </a:r>
          </a:p>
          <a:p>
            <a:r>
              <a:rPr lang="bn-BD" sz="3600" dirty="0" smtClean="0">
                <a:solidFill>
                  <a:schemeClr val="tx1"/>
                </a:solidFill>
              </a:rPr>
              <a:t>			পাঠঃফাগুন মাস </a:t>
            </a:r>
          </a:p>
          <a:p>
            <a:r>
              <a:rPr lang="bn-BD" sz="3600" dirty="0" smtClean="0">
                <a:solidFill>
                  <a:schemeClr val="tx1"/>
                </a:solidFill>
              </a:rPr>
              <a:t>			সময়ঃ৪০ মিনিট</a:t>
            </a:r>
          </a:p>
          <a:p>
            <a:endParaRPr lang="en-US" sz="3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52500" y="87923"/>
            <a:ext cx="3733800" cy="381000"/>
          </a:xfrm>
        </p:spPr>
        <p:txBody>
          <a:bodyPr>
            <a:normAutofit fontScale="90000"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ছবিতে কি দেখছি--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12470"/>
            <a:ext cx="1905000" cy="1524000"/>
          </a:xfrm>
        </p:spPr>
      </p:pic>
      <p:pic>
        <p:nvPicPr>
          <p:cNvPr id="9" name="Picture 2" descr="C:\Users\DOEL\Desktop\23ma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838200"/>
            <a:ext cx="1628774" cy="14807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DOEL\Desktop\mas0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685800"/>
            <a:ext cx="1266825" cy="16192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DOEL\Desktop\mas0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00"/>
            <a:ext cx="2438400" cy="1828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DOEL\Desktop\mas06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429000"/>
            <a:ext cx="2725947" cy="1371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DOEL\Desktop\mas2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685800"/>
            <a:ext cx="1988705" cy="13050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82527" y="2705170"/>
            <a:ext cx="24765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শহীদ মিনার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10800000" flipV="1">
            <a:off x="4648200" y="2754324"/>
            <a:ext cx="1981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শ্রদ্ধা নিবেদন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908341"/>
            <a:ext cx="1752600" cy="390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553200" y="2123412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      এটা কি ফুল?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858001" y="2489716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কৃষ্ণচুড়া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69035" y="2354342"/>
            <a:ext cx="1952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এখানে কি দেখছ?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514600" y="2362200"/>
            <a:ext cx="1904998" cy="369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এখানে কি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দেখছ?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52400" y="2354342"/>
            <a:ext cx="2548738" cy="3693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এখানে কি দেখছ?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45" y="4966694"/>
            <a:ext cx="2816653" cy="390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28600" y="5574268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শিমুল ফুল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80150" y="5257801"/>
            <a:ext cx="2254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এটা কি পাখি ?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724584" y="4966692"/>
            <a:ext cx="29142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এখানে কি করছে ?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724585" y="5357019"/>
            <a:ext cx="2990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ভাষার জন্য আন্দলন করছে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477000" y="5715000"/>
            <a:ext cx="2252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কোকিল পাখি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 descr="C:\Users\DOEL\Desktop\mas27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2199" y="2920745"/>
            <a:ext cx="1472603" cy="21262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483711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DOEL\Desktop\mas30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029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33600" y="23622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5029200"/>
            <a:ext cx="807720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ফাগুন মাস</a:t>
            </a:r>
          </a:p>
          <a:p>
            <a:pPr algn="ctr"/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             হুমায়ুন আজাদ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98988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124200" y="609600"/>
            <a:ext cx="3505200" cy="1219200"/>
          </a:xfrm>
        </p:spPr>
        <p:txBody>
          <a:bodyPr>
            <a:norm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143000" y="2133600"/>
            <a:ext cx="6720840" cy="3886200"/>
          </a:xfrm>
        </p:spPr>
        <p:txBody>
          <a:bodyPr>
            <a:normAutofit/>
          </a:bodyPr>
          <a:lstStyle/>
          <a:p>
            <a:r>
              <a:rPr lang="bn-BD" b="1" dirty="0" smtClean="0">
                <a:latin typeface="NikoshBAN" pitchFamily="2" charset="0"/>
                <a:cs typeface="NikoshBAN" pitchFamily="2" charset="0"/>
              </a:rPr>
              <a:t>১। কবির পরিচয় বলতে পারবে ।</a:t>
            </a:r>
          </a:p>
          <a:p>
            <a:endParaRPr lang="bn-BD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b="1" dirty="0" smtClean="0">
                <a:latin typeface="NikoshBAN" pitchFamily="2" charset="0"/>
                <a:cs typeface="NikoshBAN" pitchFamily="2" charset="0"/>
              </a:rPr>
              <a:t>২। কবিতাটি সঠিক উচ্চারনে আবৃত্তি 	</a:t>
            </a:r>
          </a:p>
          <a:p>
            <a:pPr>
              <a:buNone/>
            </a:pPr>
            <a:r>
              <a:rPr lang="bn-BD" b="1" dirty="0" smtClean="0">
                <a:latin typeface="NikoshBAN" pitchFamily="2" charset="0"/>
                <a:cs typeface="NikoshBAN" pitchFamily="2" charset="0"/>
              </a:rPr>
              <a:t>         </a:t>
            </a:r>
          </a:p>
          <a:p>
            <a:pPr>
              <a:buNone/>
            </a:pPr>
            <a:r>
              <a:rPr lang="bn-BD" b="1" dirty="0" smtClean="0">
                <a:latin typeface="NikoshBAN" pitchFamily="2" charset="0"/>
                <a:cs typeface="NikoshBAN" pitchFamily="2" charset="0"/>
              </a:rPr>
              <a:t>      করতে পারবে ।</a:t>
            </a:r>
          </a:p>
          <a:p>
            <a:endParaRPr lang="bn-BD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b="1" dirty="0" smtClean="0">
                <a:latin typeface="NikoshBAN" pitchFamily="2" charset="0"/>
                <a:cs typeface="NikoshBAN" pitchFamily="2" charset="0"/>
              </a:rPr>
              <a:t>৩। নতুন শব্দার্থ লিখতে পারবে।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90563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="" xmlns:p14="http://schemas.microsoft.com/office/powerpoint/2010/main" val="2851734939"/>
              </p:ext>
            </p:extLst>
          </p:nvPr>
        </p:nvGraphicFramePr>
        <p:xfrm>
          <a:off x="-1447800" y="-2209800"/>
          <a:ext cx="11103429" cy="97971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048000" y="4572000"/>
            <a:ext cx="228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   </a:t>
            </a:r>
            <a:r>
              <a:rPr lang="bn-BD" sz="2000" b="1" dirty="0" smtClean="0"/>
              <a:t>হুমায়ুন আজাদ</a:t>
            </a:r>
            <a:endParaRPr lang="en-US" sz="2000" b="1" dirty="0"/>
          </a:p>
        </p:txBody>
      </p:sp>
    </p:spTree>
    <p:extLst>
      <p:ext uri="{BB962C8B-B14F-4D97-AF65-F5344CB8AC3E}">
        <p14:creationId xmlns="" xmlns:p14="http://schemas.microsoft.com/office/powerpoint/2010/main" val="676788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776B739-8B99-43BB-BB33-BF50932223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776B739-8B99-43BB-BB33-BF50932223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776B739-8B99-43BB-BB33-BF50932223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776B739-8B99-43BB-BB33-BF50932223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776B739-8B99-43BB-BB33-BF50932223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776B739-8B99-43BB-BB33-BF50932223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776B739-8B99-43BB-BB33-BF50932223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776B739-8B99-43BB-BB33-BF50932223FC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776B739-8B99-43BB-BB33-BF50932223F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776B739-8B99-43BB-BB33-BF50932223FC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776B739-8B99-43BB-BB33-BF50932223F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776B739-8B99-43BB-BB33-BF50932223FC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776B739-8B99-43BB-BB33-BF50932223F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776B739-8B99-43BB-BB33-BF50932223FC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776B739-8B99-43BB-BB33-BF50932223F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172559F-05EF-41E6-AFF9-0DA5B15B3C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172559F-05EF-41E6-AFF9-0DA5B15B3C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172559F-05EF-41E6-AFF9-0DA5B15B3C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172559F-05EF-41E6-AFF9-0DA5B15B3C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172559F-05EF-41E6-AFF9-0DA5B15B3C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172559F-05EF-41E6-AFF9-0DA5B15B3C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172559F-05EF-41E6-AFF9-0DA5B15B3C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172559F-05EF-41E6-AFF9-0DA5B15B3C93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172559F-05EF-41E6-AFF9-0DA5B15B3C9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172559F-05EF-41E6-AFF9-0DA5B15B3C93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172559F-05EF-41E6-AFF9-0DA5B15B3C9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172559F-05EF-41E6-AFF9-0DA5B15B3C93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172559F-05EF-41E6-AFF9-0DA5B15B3C9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172559F-05EF-41E6-AFF9-0DA5B15B3C93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172559F-05EF-41E6-AFF9-0DA5B15B3C9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D4912D3-9813-4A06-807A-3F7EF9D106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D4912D3-9813-4A06-807A-3F7EF9D106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D4912D3-9813-4A06-807A-3F7EF9D106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D4912D3-9813-4A06-807A-3F7EF9D106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D4912D3-9813-4A06-807A-3F7EF9D106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D4912D3-9813-4A06-807A-3F7EF9D106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D4912D3-9813-4A06-807A-3F7EF9D106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D4912D3-9813-4A06-807A-3F7EF9D1069D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D4912D3-9813-4A06-807A-3F7EF9D1069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D4912D3-9813-4A06-807A-3F7EF9D1069D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D4912D3-9813-4A06-807A-3F7EF9D1069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D4912D3-9813-4A06-807A-3F7EF9D1069D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D4912D3-9813-4A06-807A-3F7EF9D1069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D4912D3-9813-4A06-807A-3F7EF9D1069D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D4912D3-9813-4A06-807A-3F7EF9D1069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E906475-78F9-4978-BC04-460FC19E21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E906475-78F9-4978-BC04-460FC19E21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E906475-78F9-4978-BC04-460FC19E21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E906475-78F9-4978-BC04-460FC19E21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E906475-78F9-4978-BC04-460FC19E21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E906475-78F9-4978-BC04-460FC19E21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E906475-78F9-4978-BC04-460FC19E21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E906475-78F9-4978-BC04-460FC19E2172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E906475-78F9-4978-BC04-460FC19E217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E906475-78F9-4978-BC04-460FC19E2172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E906475-78F9-4978-BC04-460FC19E217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E906475-78F9-4978-BC04-460FC19E2172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E906475-78F9-4978-BC04-460FC19E217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E906475-78F9-4978-BC04-460FC19E2172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E906475-78F9-4978-BC04-460FC19E217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2228AEC-CACF-45D9-9DD7-536DCF64A4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2228AEC-CACF-45D9-9DD7-536DCF64A4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2228AEC-CACF-45D9-9DD7-536DCF64A4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2228AEC-CACF-45D9-9DD7-536DCF64A4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2228AEC-CACF-45D9-9DD7-536DCF64A4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2228AEC-CACF-45D9-9DD7-536DCF64A4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2228AEC-CACF-45D9-9DD7-536DCF64A4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2228AEC-CACF-45D9-9DD7-536DCF64A42E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2228AEC-CACF-45D9-9DD7-536DCF64A42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2228AEC-CACF-45D9-9DD7-536DCF64A42E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2228AEC-CACF-45D9-9DD7-536DCF64A42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2228AEC-CACF-45D9-9DD7-536DCF64A42E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2228AEC-CACF-45D9-9DD7-536DCF64A42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2228AEC-CACF-45D9-9DD7-536DCF64A42E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2228AEC-CACF-45D9-9DD7-536DCF64A42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AB60EC2-BD1F-48B3-9CBA-3FA34412F7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AB60EC2-BD1F-48B3-9CBA-3FA34412F7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AB60EC2-BD1F-48B3-9CBA-3FA34412F7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AB60EC2-BD1F-48B3-9CBA-3FA34412F7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AB60EC2-BD1F-48B3-9CBA-3FA34412F7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AB60EC2-BD1F-48B3-9CBA-3FA34412F7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AB60EC2-BD1F-48B3-9CBA-3FA34412F7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AB60EC2-BD1F-48B3-9CBA-3FA34412F7EB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AB60EC2-BD1F-48B3-9CBA-3FA34412F7E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AB60EC2-BD1F-48B3-9CBA-3FA34412F7EB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AB60EC2-BD1F-48B3-9CBA-3FA34412F7E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AB60EC2-BD1F-48B3-9CBA-3FA34412F7EB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AB60EC2-BD1F-48B3-9CBA-3FA34412F7E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AB60EC2-BD1F-48B3-9CBA-3FA34412F7EB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AB60EC2-BD1F-48B3-9CBA-3FA34412F7E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F131C11-8619-4EC8-A17A-CD6CE0F7DF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F131C11-8619-4EC8-A17A-CD6CE0F7DF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F131C11-8619-4EC8-A17A-CD6CE0F7DF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F131C11-8619-4EC8-A17A-CD6CE0F7DF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F131C11-8619-4EC8-A17A-CD6CE0F7DF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F131C11-8619-4EC8-A17A-CD6CE0F7DF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F131C11-8619-4EC8-A17A-CD6CE0F7DF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F131C11-8619-4EC8-A17A-CD6CE0F7DF8F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F131C11-8619-4EC8-A17A-CD6CE0F7DF8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F131C11-8619-4EC8-A17A-CD6CE0F7DF8F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F131C11-8619-4EC8-A17A-CD6CE0F7DF8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F131C11-8619-4EC8-A17A-CD6CE0F7DF8F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F131C11-8619-4EC8-A17A-CD6CE0F7DF8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F131C11-8619-4EC8-A17A-CD6CE0F7DF8F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F131C11-8619-4EC8-A17A-CD6CE0F7DF8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235BB0F-12DD-46AE-B85B-9FF0F17EA5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235BB0F-12DD-46AE-B85B-9FF0F17EA5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235BB0F-12DD-46AE-B85B-9FF0F17EA5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235BB0F-12DD-46AE-B85B-9FF0F17EA5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235BB0F-12DD-46AE-B85B-9FF0F17EA5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235BB0F-12DD-46AE-B85B-9FF0F17EA5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235BB0F-12DD-46AE-B85B-9FF0F17EA5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235BB0F-12DD-46AE-B85B-9FF0F17EA5DA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235BB0F-12DD-46AE-B85B-9FF0F17EA5D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235BB0F-12DD-46AE-B85B-9FF0F17EA5DA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235BB0F-12DD-46AE-B85B-9FF0F17EA5D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235BB0F-12DD-46AE-B85B-9FF0F17EA5DA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235BB0F-12DD-46AE-B85B-9FF0F17EA5D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235BB0F-12DD-46AE-B85B-9FF0F17EA5DA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235BB0F-12DD-46AE-B85B-9FF0F17EA5D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C340B7E-4B30-4ACF-92D3-8CF8D6FBAC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C340B7E-4B30-4ACF-92D3-8CF8D6FBAC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C340B7E-4B30-4ACF-92D3-8CF8D6FBAC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C340B7E-4B30-4ACF-92D3-8CF8D6FBAC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C340B7E-4B30-4ACF-92D3-8CF8D6FBAC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C340B7E-4B30-4ACF-92D3-8CF8D6FBAC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C340B7E-4B30-4ACF-92D3-8CF8D6FBAC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C340B7E-4B30-4ACF-92D3-8CF8D6FBACAF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C340B7E-4B30-4ACF-92D3-8CF8D6FBACA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C340B7E-4B30-4ACF-92D3-8CF8D6FBACAF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C340B7E-4B30-4ACF-92D3-8CF8D6FBACA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C340B7E-4B30-4ACF-92D3-8CF8D6FBACAF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C340B7E-4B30-4ACF-92D3-8CF8D6FBACA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C340B7E-4B30-4ACF-92D3-8CF8D6FBACAF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C340B7E-4B30-4ACF-92D3-8CF8D6FBACA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BE538B3-5E6B-400F-A2C6-729E5E4805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BE538B3-5E6B-400F-A2C6-729E5E4805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BE538B3-5E6B-400F-A2C6-729E5E4805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BE538B3-5E6B-400F-A2C6-729E5E4805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BE538B3-5E6B-400F-A2C6-729E5E4805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BE538B3-5E6B-400F-A2C6-729E5E4805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BE538B3-5E6B-400F-A2C6-729E5E4805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BE538B3-5E6B-400F-A2C6-729E5E48057E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BE538B3-5E6B-400F-A2C6-729E5E48057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BE538B3-5E6B-400F-A2C6-729E5E48057E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BE538B3-5E6B-400F-A2C6-729E5E48057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BE538B3-5E6B-400F-A2C6-729E5E48057E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BE538B3-5E6B-400F-A2C6-729E5E48057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BE538B3-5E6B-400F-A2C6-729E5E48057E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BE538B3-5E6B-400F-A2C6-729E5E48057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D99F18B-2344-4A59-B7F7-9D7C253650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D99F18B-2344-4A59-B7F7-9D7C253650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D99F18B-2344-4A59-B7F7-9D7C253650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D99F18B-2344-4A59-B7F7-9D7C253650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D99F18B-2344-4A59-B7F7-9D7C253650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D99F18B-2344-4A59-B7F7-9D7C253650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D99F18B-2344-4A59-B7F7-9D7C253650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D99F18B-2344-4A59-B7F7-9D7C25365066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D99F18B-2344-4A59-B7F7-9D7C2536506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D99F18B-2344-4A59-B7F7-9D7C25365066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D99F18B-2344-4A59-B7F7-9D7C2536506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D99F18B-2344-4A59-B7F7-9D7C25365066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D99F18B-2344-4A59-B7F7-9D7C2536506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D99F18B-2344-4A59-B7F7-9D7C25365066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D99F18B-2344-4A59-B7F7-9D7C2536506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9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17AFB3D-4476-4AF6-8A23-B4631D1E61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17AFB3D-4476-4AF6-8A23-B4631D1E61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17AFB3D-4476-4AF6-8A23-B4631D1E61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17AFB3D-4476-4AF6-8A23-B4631D1E61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17AFB3D-4476-4AF6-8A23-B4631D1E61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17AFB3D-4476-4AF6-8A23-B4631D1E61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17AFB3D-4476-4AF6-8A23-B4631D1E61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17AFB3D-4476-4AF6-8A23-B4631D1E6188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17AFB3D-4476-4AF6-8A23-B4631D1E618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17AFB3D-4476-4AF6-8A23-B4631D1E6188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17AFB3D-4476-4AF6-8A23-B4631D1E618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17AFB3D-4476-4AF6-8A23-B4631D1E6188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17AFB3D-4476-4AF6-8A23-B4631D1E618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17AFB3D-4476-4AF6-8A23-B4631D1E6188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17AFB3D-4476-4AF6-8A23-B4631D1E618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4AA94EE-7DA9-40A1-B17C-C08335D2E5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4AA94EE-7DA9-40A1-B17C-C08335D2E5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4AA94EE-7DA9-40A1-B17C-C08335D2E5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4AA94EE-7DA9-40A1-B17C-C08335D2E5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4AA94EE-7DA9-40A1-B17C-C08335D2E5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4AA94EE-7DA9-40A1-B17C-C08335D2E5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4AA94EE-7DA9-40A1-B17C-C08335D2E5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4AA94EE-7DA9-40A1-B17C-C08335D2E5EE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4AA94EE-7DA9-40A1-B17C-C08335D2E5E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4AA94EE-7DA9-40A1-B17C-C08335D2E5EE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4AA94EE-7DA9-40A1-B17C-C08335D2E5E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4AA94EE-7DA9-40A1-B17C-C08335D2E5EE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4AA94EE-7DA9-40A1-B17C-C08335D2E5E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4AA94EE-7DA9-40A1-B17C-C08335D2E5EE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4AA94EE-7DA9-40A1-B17C-C08335D2E5E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2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BCB402C-04BB-4A49-A470-9ADD64CDE9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BCB402C-04BB-4A49-A470-9ADD64CDE9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BCB402C-04BB-4A49-A470-9ADD64CDE9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BCB402C-04BB-4A49-A470-9ADD64CDE9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BCB402C-04BB-4A49-A470-9ADD64CDE9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BCB402C-04BB-4A49-A470-9ADD64CDE9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BCB402C-04BB-4A49-A470-9ADD64CDE9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BCB402C-04BB-4A49-A470-9ADD64CDE96B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BCB402C-04BB-4A49-A470-9ADD64CDE96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BCB402C-04BB-4A49-A470-9ADD64CDE96B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BCB402C-04BB-4A49-A470-9ADD64CDE96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BCB402C-04BB-4A49-A470-9ADD64CDE96B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BCB402C-04BB-4A49-A470-9ADD64CDE96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BCB402C-04BB-4A49-A470-9ADD64CDE96B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BCB402C-04BB-4A49-A470-9ADD64CDE96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91F36BD-6621-456C-B1D3-6303BB2DF1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91F36BD-6621-456C-B1D3-6303BB2DF1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91F36BD-6621-456C-B1D3-6303BB2DF1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91F36BD-6621-456C-B1D3-6303BB2DF1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91F36BD-6621-456C-B1D3-6303BB2DF1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91F36BD-6621-456C-B1D3-6303BB2DF1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91F36BD-6621-456C-B1D3-6303BB2DF1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91F36BD-6621-456C-B1D3-6303BB2DF1E9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91F36BD-6621-456C-B1D3-6303BB2DF1E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91F36BD-6621-456C-B1D3-6303BB2DF1E9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91F36BD-6621-456C-B1D3-6303BB2DF1E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91F36BD-6621-456C-B1D3-6303BB2DF1E9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91F36BD-6621-456C-B1D3-6303BB2DF1E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91F36BD-6621-456C-B1D3-6303BB2DF1E9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91F36BD-6621-456C-B1D3-6303BB2DF1E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0288B8F-7857-4898-8C83-16AF193DD4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0288B8F-7857-4898-8C83-16AF193DD4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0288B8F-7857-4898-8C83-16AF193DD4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0288B8F-7857-4898-8C83-16AF193DD4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0288B8F-7857-4898-8C83-16AF193DD4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0288B8F-7857-4898-8C83-16AF193DD4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0288B8F-7857-4898-8C83-16AF193DD4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0288B8F-7857-4898-8C83-16AF193DD42C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0288B8F-7857-4898-8C83-16AF193DD42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0288B8F-7857-4898-8C83-16AF193DD42C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0288B8F-7857-4898-8C83-16AF193DD42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0288B8F-7857-4898-8C83-16AF193DD42C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0288B8F-7857-4898-8C83-16AF193DD42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0288B8F-7857-4898-8C83-16AF193DD42C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0288B8F-7857-4898-8C83-16AF193DD42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0036A78-6FA1-4478-BB17-B0C15795FB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0036A78-6FA1-4478-BB17-B0C15795FB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0036A78-6FA1-4478-BB17-B0C15795FB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0036A78-6FA1-4478-BB17-B0C15795FB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0036A78-6FA1-4478-BB17-B0C15795FB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0036A78-6FA1-4478-BB17-B0C15795FB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0036A78-6FA1-4478-BB17-B0C15795FB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0036A78-6FA1-4478-BB17-B0C15795FB05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0036A78-6FA1-4478-BB17-B0C15795FB0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0036A78-6FA1-4478-BB17-B0C15795FB05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0036A78-6FA1-4478-BB17-B0C15795FB0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0036A78-6FA1-4478-BB17-B0C15795FB05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0036A78-6FA1-4478-BB17-B0C15795FB0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0036A78-6FA1-4478-BB17-B0C15795FB05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0036A78-6FA1-4478-BB17-B0C15795FB0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352800"/>
            <a:ext cx="6324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ফাগুনটা খুব ভীষন দস্যি মাস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পাথর ঠেলে মাথা উচোঁয় ঘাস।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হাড়ের মতো শক্ত ডাল ফেড়ে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সবুজ পাতা আবার ওঠে বেড়ে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---------------------------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ফাগুন মাসে সবুজ আগুন জ্বলে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DOEL\Desktop\mas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200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6457123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762002"/>
            <a:ext cx="4114800" cy="5364163"/>
          </a:xfrm>
        </p:spPr>
        <p:txBody>
          <a:bodyPr>
            <a:normAutofit fontScale="92500" lnSpcReduction="10000"/>
          </a:bodyPr>
          <a:lstStyle/>
          <a:p>
            <a:r>
              <a:rPr lang="bn-BD" dirty="0" smtClean="0"/>
              <a:t>শব্দার্থঃ</a:t>
            </a:r>
          </a:p>
          <a:p>
            <a:pPr>
              <a:buNone/>
            </a:pPr>
            <a:endParaRPr lang="bn-BD" dirty="0" smtClean="0"/>
          </a:p>
          <a:p>
            <a:pPr>
              <a:buNone/>
            </a:pPr>
            <a:r>
              <a:rPr lang="bn-BD" dirty="0" smtClean="0"/>
              <a:t>&gt;  ফাগুন - বাংলা বছরের একাদশ মাস</a:t>
            </a:r>
          </a:p>
          <a:p>
            <a:endParaRPr lang="bn-BD" dirty="0" smtClean="0"/>
          </a:p>
          <a:p>
            <a:endParaRPr lang="bn-BD" dirty="0" smtClean="0"/>
          </a:p>
          <a:p>
            <a:pPr>
              <a:buNone/>
            </a:pPr>
            <a:r>
              <a:rPr lang="bn-BD" dirty="0" smtClean="0"/>
              <a:t>&gt;  </a:t>
            </a:r>
            <a:r>
              <a:rPr lang="bn-BD" dirty="0" smtClean="0">
                <a:latin typeface="NikoshBAN" pitchFamily="2" charset="0"/>
              </a:rPr>
              <a:t>ফেঁড়ে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– চিরে ।</a:t>
            </a:r>
          </a:p>
          <a:p>
            <a:endParaRPr lang="bn-BD" dirty="0">
              <a:latin typeface="NikoshBAN" pitchFamily="2" charset="0"/>
              <a:cs typeface="NikoshBAN" pitchFamily="2" charset="0"/>
            </a:endParaRPr>
          </a:p>
          <a:p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BD" dirty="0" smtClean="0"/>
              <a:t>&gt;  প্রত্যহ হয় লাল - লাল ফুলের সম্ভারে রঙ্গিন হয়ে উঠে ।</a:t>
            </a:r>
          </a:p>
          <a:p>
            <a:pPr>
              <a:buFont typeface="Wingdings" pitchFamily="2" charset="2"/>
              <a:buChar char="Ø"/>
            </a:pP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="" xmlns:p14="http://schemas.microsoft.com/office/powerpoint/2010/main" val="828385892"/>
              </p:ext>
            </p:extLst>
          </p:nvPr>
        </p:nvGraphicFramePr>
        <p:xfrm>
          <a:off x="6610350" y="3754438"/>
          <a:ext cx="114300" cy="215900"/>
        </p:xfrm>
        <a:graphic>
          <a:graphicData uri="http://schemas.openxmlformats.org/presentationml/2006/ole">
            <p:oleObj spid="_x0000_s2108" name="Equation" r:id="rId3" imgW="114120" imgH="215640" progId="Equation.3">
              <p:embed/>
            </p:oleObj>
          </a:graphicData>
        </a:graphic>
      </p:graphicFrame>
      <p:pic>
        <p:nvPicPr>
          <p:cNvPr id="2070" name="Picture 22" descr="C:\Users\DOEL\Desktop\image\mas2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950" y="4847899"/>
            <a:ext cx="2533650" cy="18002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7" name="Picture 29" descr="C:\Users\DOEL\Desktop\image\mas0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590800"/>
            <a:ext cx="2514600" cy="1600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8" name="Picture 30" descr="C:\Users\DOEL\Desktop\image\mas2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533400"/>
            <a:ext cx="2438400" cy="1600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872231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1157</TotalTime>
  <Words>198</Words>
  <Application>Microsoft Office PowerPoint</Application>
  <PresentationFormat>On-screen Show (4:3)</PresentationFormat>
  <Paragraphs>63</Paragraphs>
  <Slides>12</Slides>
  <Notes>1</Notes>
  <HiddenSlides>0</HiddenSlides>
  <MMClips>0</MMClips>
  <ScaleCrop>false</ScaleCrop>
  <HeadingPairs>
    <vt:vector size="8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  <vt:variant>
        <vt:lpstr>Custom Shows</vt:lpstr>
      </vt:variant>
      <vt:variant>
        <vt:i4>1</vt:i4>
      </vt:variant>
    </vt:vector>
  </HeadingPairs>
  <TitlesOfParts>
    <vt:vector size="15" baseType="lpstr">
      <vt:lpstr>Apex</vt:lpstr>
      <vt:lpstr>Equation</vt:lpstr>
      <vt:lpstr>    আজকের পাঠে সবাইকে স্বাগতম </vt:lpstr>
      <vt:lpstr>Slide 2</vt:lpstr>
      <vt:lpstr>Slide 3</vt:lpstr>
      <vt:lpstr>ছবিতে কি দেখছি--</vt:lpstr>
      <vt:lpstr>Slide 5</vt:lpstr>
      <vt:lpstr>শিখনফল</vt:lpstr>
      <vt:lpstr>Slide 7</vt:lpstr>
      <vt:lpstr>Slide 8</vt:lpstr>
      <vt:lpstr>Slide 9</vt:lpstr>
      <vt:lpstr> দলীয়  কাজ</vt:lpstr>
      <vt:lpstr>Slide 11</vt:lpstr>
      <vt:lpstr>Slide 12</vt:lpstr>
      <vt:lpstr>Custom Show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TSS</dc:creator>
  <cp:lastModifiedBy>DELL</cp:lastModifiedBy>
  <cp:revision>141</cp:revision>
  <dcterms:created xsi:type="dcterms:W3CDTF">2014-10-30T05:27:58Z</dcterms:created>
  <dcterms:modified xsi:type="dcterms:W3CDTF">2020-10-07T02:56:31Z</dcterms:modified>
</cp:coreProperties>
</file>