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59" r:id="rId5"/>
    <p:sldId id="260" r:id="rId6"/>
    <p:sldId id="261" r:id="rId7"/>
    <p:sldId id="262" r:id="rId8"/>
    <p:sldId id="269" r:id="rId9"/>
    <p:sldId id="264" r:id="rId10"/>
    <p:sldId id="267" r:id="rId11"/>
    <p:sldId id="273" r:id="rId12"/>
    <p:sldId id="272" r:id="rId13"/>
    <p:sldId id="271" r:id="rId14"/>
    <p:sldId id="274" r:id="rId15"/>
    <p:sldId id="270" r:id="rId16"/>
    <p:sldId id="265" r:id="rId17"/>
    <p:sldId id="26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5105400"/>
            <a:ext cx="35051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57600"/>
            <a:ext cx="4114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bulb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114800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hal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038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untu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267200" cy="2671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5400" y="2895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শালিক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334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টুনটুনি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6334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বেনে বৌ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2971800" y="5791200"/>
            <a:ext cx="3276600" cy="83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6314_376023969132785_111727459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"/>
            <a:ext cx="54102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0"/>
            <a:ext cx="5410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752600" y="2362200"/>
            <a:ext cx="5410200" cy="457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সন্ধ্যার পূর্বেই ফিরতে হবে।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5943600"/>
            <a:ext cx="55626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 প্রতি লেখকের মমতা।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honnol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89916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524000" y="228600"/>
            <a:ext cx="2514600" cy="9396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মালির বউ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6400" y="304800"/>
            <a:ext cx="2514600" cy="8797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batipur_Dinajpur_Photo-14-07-14.jpg"/>
          <p:cNvPicPr>
            <a:picLocks noChangeAspect="1"/>
          </p:cNvPicPr>
          <p:nvPr/>
        </p:nvPicPr>
        <p:blipFill>
          <a:blip r:embed="rId2"/>
          <a:srcRect r="4328" b="5476"/>
          <a:stretch>
            <a:fillRect/>
          </a:stretch>
        </p:blipFill>
        <p:spPr>
          <a:xfrm>
            <a:off x="84408" y="0"/>
            <a:ext cx="9059592" cy="42672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uk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98" y="4439528"/>
            <a:ext cx="3448050" cy="2328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Callout 4"/>
          <p:cNvSpPr/>
          <p:nvPr/>
        </p:nvSpPr>
        <p:spPr>
          <a:xfrm rot="16200000">
            <a:off x="76200" y="4267200"/>
            <a:ext cx="2514600" cy="2667000"/>
          </a:xfrm>
          <a:prstGeom prst="rightArrow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রেলগাড়িতে বাড়ির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400800" y="4495800"/>
            <a:ext cx="2743200" cy="2362200"/>
          </a:xfrm>
          <a:prstGeom prst="leftArrow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অতিথি একাকি স্টেশনে!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41910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523d89c8a1f6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0260"/>
            <a:ext cx="4495800" cy="3270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5943600" y="4343400"/>
            <a:ext cx="1600200" cy="3329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নং ছবি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76200"/>
            <a:ext cx="31242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267200"/>
            <a:ext cx="1828800" cy="324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নং ছবি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দুইটির মধ্যে যে বৈ-সাদৃশ্য ফুটে উঠেছে তা বর্ণনা কর।</a:t>
            </a:r>
          </a:p>
          <a:p>
            <a:pPr algn="r"/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3352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143000"/>
            <a:ext cx="9144000" cy="5715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	বেনে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বৌ পাখির  রং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	লেখক কোন বিশ্ববিদ্যালয় থেকে জগত্তারিণী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স্বর্ণপদক লাভ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করেন?</a:t>
            </a: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	লেখকের অতিথি কে?</a:t>
            </a: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	মালির বউ অতিরিক্ত খাবার নিয়ে যেত কেন?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 জীবের প্রতি যে দয়া দেখানো হয়েছে, এর মাধ্যমে কী শিক্ষা লাভ করা যায় তা বিশ্লেষণ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04800"/>
            <a:ext cx="49530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.jpg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62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276600" y="838200"/>
            <a:ext cx="4343400" cy="14478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LeftDown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5486400"/>
            <a:ext cx="9144000" cy="1371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সমস্ত সৃষ্টির প্রতি দয়া দেখানো প্রত্যেকের কর্তব্য।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 ,গাজীপুর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533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u="sng" dirty="0" smtClean="0">
                <a:latin typeface="NikoshLightBAN" pitchFamily="2" charset="0"/>
                <a:cs typeface="NikoshLightBAN" pitchFamily="2" charset="0"/>
              </a:rPr>
              <a:t>পাঠ পরিচিতি </a:t>
            </a:r>
            <a:endParaRPr lang="en-US" sz="4400" b="1" i="1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295400"/>
            <a:ext cx="6477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শ্রেণীঃ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অষ্টম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bn-IN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বিষয়ঃ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বাংলা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bn-IN" sz="32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পাঠের নামঃ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গদ্য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(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অতিথির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স্ম</a:t>
            </a:r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ৃতি )</a:t>
            </a:r>
            <a:endParaRPr lang="bn-IN" sz="36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সময়ঃ 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৪০ </a:t>
            </a:r>
            <a:r>
              <a:rPr lang="bn-IN" sz="3200" dirty="0" smtClean="0">
                <a:latin typeface="NikoshLightBAN" pitchFamily="2" charset="0"/>
                <a:cs typeface="NikoshLightBAN" pitchFamily="2" charset="0"/>
              </a:rPr>
              <a:t>মিনিট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81000"/>
            <a:ext cx="73152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ক্সবাজার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1"/>
            <a:ext cx="4343400" cy="25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t-marti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40436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219200" y="2819400"/>
            <a:ext cx="1600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2895600"/>
            <a:ext cx="1905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200" y="6371304"/>
            <a:ext cx="1295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6324600"/>
            <a:ext cx="1524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সেন্টমার্টিন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minporobashi Neval Patenga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4448" y="108156"/>
            <a:ext cx="4342043" cy="2482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0548740_818995301484114_1641280077496058944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05200"/>
            <a:ext cx="4267200" cy="2620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3048000"/>
            <a:ext cx="9144000" cy="2362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343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609600"/>
            <a:ext cx="5867400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chemeClr val="tx1"/>
                </a:solidFill>
              </a:rPr>
              <a:t>আজকের পাঠ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990600"/>
            <a:ext cx="8839200" cy="5867400"/>
          </a:xfrm>
          <a:prstGeom prst="roundRect">
            <a:avLst/>
          </a:prstGeom>
          <a:solidFill>
            <a:schemeClr val="bg1"/>
          </a:solidFill>
          <a:ln w="3492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0"/>
            <a:ext cx="3124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8600" y="1524000"/>
            <a:ext cx="2590800" cy="289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rot="16200000">
            <a:off x="907968" y="235032"/>
            <a:ext cx="2184564" cy="32385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2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১৮৭৬ সালে </a:t>
            </a:r>
            <a:endParaRPr lang="en-US" sz="20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0" y="3276600"/>
            <a:ext cx="4114800" cy="251460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রচনাবলিঃ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পল্লীসমাজ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514350" indent="-51435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দেবদা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স,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৩।শ্রীকান্ত,</a:t>
            </a:r>
          </a:p>
          <a:p>
            <a:pPr marL="514350" indent="-51435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দেনাপাওনা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 rot="15889806">
            <a:off x="5690285" y="2604186"/>
            <a:ext cx="1880978" cy="4876799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জগত্তারিণী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স্বর্ণপদক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(কলকাতা বিশ্ববিদ্যালয়)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(ঢাকা বিশ্ববিদ্যালয়)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3173190">
            <a:off x="7064083" y="1906363"/>
            <a:ext cx="1866900" cy="2209800"/>
          </a:xfrm>
          <a:prstGeom prst="wedgeEllipse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 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304800"/>
            <a:ext cx="3505200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লেখক পরিচিতি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295400"/>
            <a:ext cx="21336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ব্যাধ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971800"/>
            <a:ext cx="3657600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ইউক্যালিপটাস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4800600"/>
            <a:ext cx="21336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1066800"/>
            <a:ext cx="1554480" cy="15544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2819400"/>
            <a:ext cx="1554480" cy="155448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33800" y="4495800"/>
            <a:ext cx="1554480" cy="15544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38800" y="1219200"/>
            <a:ext cx="35052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শিকারি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2971800"/>
            <a:ext cx="36576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প্রকার গাছ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38800" y="4800600"/>
            <a:ext cx="35052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দরজা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0"/>
            <a:ext cx="5257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1"/>
                </a:solidFill>
              </a:rPr>
              <a:t>শব্দের অর্থ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457200"/>
            <a:ext cx="21336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ভজন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057400"/>
            <a:ext cx="21336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21336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181600"/>
            <a:ext cx="21336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76200"/>
            <a:ext cx="1554480" cy="15544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1645920"/>
            <a:ext cx="1554480" cy="15544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93720" y="3200400"/>
            <a:ext cx="1554480" cy="15544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770120"/>
            <a:ext cx="1554480" cy="15544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53000" y="457200"/>
            <a:ext cx="4191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প্রার্থনামূলক গান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2133600"/>
            <a:ext cx="4191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3657600"/>
            <a:ext cx="4191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 ফু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5257800"/>
            <a:ext cx="4191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পরিচর্যাকারি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240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01724163716</dc:creator>
  <cp:lastModifiedBy>DELL</cp:lastModifiedBy>
  <cp:revision>129</cp:revision>
  <dcterms:created xsi:type="dcterms:W3CDTF">2006-08-16T00:00:00Z</dcterms:created>
  <dcterms:modified xsi:type="dcterms:W3CDTF">2020-10-07T11:03:21Z</dcterms:modified>
</cp:coreProperties>
</file>