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85" r:id="rId3"/>
    <p:sldId id="286" r:id="rId4"/>
    <p:sldId id="261" r:id="rId5"/>
    <p:sldId id="263" r:id="rId6"/>
    <p:sldId id="264" r:id="rId7"/>
    <p:sldId id="265" r:id="rId8"/>
    <p:sldId id="278" r:id="rId9"/>
    <p:sldId id="280" r:id="rId10"/>
    <p:sldId id="268" r:id="rId11"/>
    <p:sldId id="267" r:id="rId12"/>
    <p:sldId id="269" r:id="rId13"/>
    <p:sldId id="271" r:id="rId14"/>
    <p:sldId id="272" r:id="rId15"/>
    <p:sldId id="281" r:id="rId16"/>
    <p:sldId id="273" r:id="rId17"/>
    <p:sldId id="274" r:id="rId18"/>
    <p:sldId id="275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-758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7C45A-C492-4EF2-AC1C-2C338F00975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785DC-AB5F-4CC6-8216-16DF5AF42BE9}">
      <dgm:prSet phldrT="[Text]" custT="1"/>
      <dgm:spPr>
        <a:solidFill>
          <a:srgbClr val="0070C0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১৯২৯ সালে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99FFE6-29BA-4DB7-9BD4-D4FB1F92596B}" type="parTrans" cxnId="{C3A30D4E-C4EF-4C2A-A6FD-B4FE626D22F1}">
      <dgm:prSet/>
      <dgm:spPr/>
      <dgm:t>
        <a:bodyPr/>
        <a:lstStyle/>
        <a:p>
          <a:endParaRPr lang="en-US"/>
        </a:p>
      </dgm:t>
    </dgm:pt>
    <dgm:pt modelId="{D940973E-B095-4D22-8749-99D21D99E8F4}" type="sibTrans" cxnId="{C3A30D4E-C4EF-4C2A-A6FD-B4FE626D22F1}">
      <dgm:prSet/>
      <dgm:spPr/>
      <dgm:t>
        <a:bodyPr/>
        <a:lstStyle/>
        <a:p>
          <a:endParaRPr lang="en-US"/>
        </a:p>
      </dgm:t>
    </dgm:pt>
    <dgm:pt modelId="{50E26D25-C5A5-41D6-9509-53AC99C0DD84}">
      <dgm:prSet phldrT="[Text]" custT="1"/>
      <dgm:spPr>
        <a:solidFill>
          <a:srgbClr val="0070C0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নরসিংদীর পা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ড়া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তলী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BFECF4-F9F4-4233-A1BC-2315B38A0E8E}" type="parTrans" cxnId="{7183667A-091C-45CE-8931-3630729CC152}">
      <dgm:prSet/>
      <dgm:spPr/>
      <dgm:t>
        <a:bodyPr/>
        <a:lstStyle/>
        <a:p>
          <a:endParaRPr lang="en-US"/>
        </a:p>
      </dgm:t>
    </dgm:pt>
    <dgm:pt modelId="{3E7E93DA-CC48-4877-BB52-260B902009F7}" type="sibTrans" cxnId="{7183667A-091C-45CE-8931-3630729CC152}">
      <dgm:prSet/>
      <dgm:spPr/>
      <dgm:t>
        <a:bodyPr/>
        <a:lstStyle/>
        <a:p>
          <a:endParaRPr lang="en-US"/>
        </a:p>
      </dgm:t>
    </dgm:pt>
    <dgm:pt modelId="{BDD8CC13-0020-4557-AC84-E0721FF98C16}">
      <dgm:prSet phldrT="[Text]" custT="1"/>
      <dgm:spPr>
        <a:solidFill>
          <a:srgbClr val="0070C0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এলাংটিং বেলাংটিং, </a:t>
          </a:r>
        </a:p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ধান ভানলে কুঁড়ো দেব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CBC683-DAA3-4119-A825-108998C4FCF0}" type="parTrans" cxnId="{95226BB3-2221-40D2-AD33-DF86FFB73D83}">
      <dgm:prSet/>
      <dgm:spPr/>
      <dgm:t>
        <a:bodyPr/>
        <a:lstStyle/>
        <a:p>
          <a:endParaRPr lang="en-US"/>
        </a:p>
      </dgm:t>
    </dgm:pt>
    <dgm:pt modelId="{4FF61CC3-6AD0-4E02-8F07-FDBC34235F6A}" type="sibTrans" cxnId="{95226BB3-2221-40D2-AD33-DF86FFB73D83}">
      <dgm:prSet/>
      <dgm:spPr/>
      <dgm:t>
        <a:bodyPr/>
        <a:lstStyle/>
        <a:p>
          <a:endParaRPr lang="en-US"/>
        </a:p>
      </dgm:t>
    </dgm:pt>
    <dgm:pt modelId="{AAA2D1A6-22A9-470B-A78E-A52997A8260C}">
      <dgm:prSet phldrT="[Text]" custT="1"/>
      <dgm:spPr>
        <a:solidFill>
          <a:srgbClr val="0070C0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একুশে পদক,</a:t>
          </a:r>
        </a:p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একাডেমী পুরস্কার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752548-0AB3-4DF4-8C73-C3A0FE0D4CD0}" type="parTrans" cxnId="{C7C4D04A-5A4E-4ABC-A329-7FCD23CF81A7}">
      <dgm:prSet/>
      <dgm:spPr/>
      <dgm:t>
        <a:bodyPr/>
        <a:lstStyle/>
        <a:p>
          <a:endParaRPr lang="en-US"/>
        </a:p>
      </dgm:t>
    </dgm:pt>
    <dgm:pt modelId="{046382F5-E94B-4983-9CD9-BE672C20CBC3}" type="sibTrans" cxnId="{C7C4D04A-5A4E-4ABC-A329-7FCD23CF81A7}">
      <dgm:prSet/>
      <dgm:spPr/>
      <dgm:t>
        <a:bodyPr/>
        <a:lstStyle/>
        <a:p>
          <a:endParaRPr lang="en-US"/>
        </a:p>
      </dgm:t>
    </dgm:pt>
    <dgm:pt modelId="{7F2250E1-E0A6-44B6-8C94-00D0CC6077CD}">
      <dgm:prSet phldrT="[Text]" custT="1"/>
      <dgm:spPr>
        <a:solidFill>
          <a:srgbClr val="0070C0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২০০৬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545D68-90A5-4E99-919E-B62C8215D6A6}" type="parTrans" cxnId="{4D58E791-6863-4B0D-8A99-EC176DD52EA0}">
      <dgm:prSet/>
      <dgm:spPr/>
      <dgm:t>
        <a:bodyPr/>
        <a:lstStyle/>
        <a:p>
          <a:endParaRPr lang="en-US"/>
        </a:p>
      </dgm:t>
    </dgm:pt>
    <dgm:pt modelId="{78E94EF1-468C-4A39-B8D5-1F4553D2FE2E}" type="sibTrans" cxnId="{4D58E791-6863-4B0D-8A99-EC176DD52EA0}">
      <dgm:prSet/>
      <dgm:spPr/>
      <dgm:t>
        <a:bodyPr/>
        <a:lstStyle/>
        <a:p>
          <a:endParaRPr lang="en-US"/>
        </a:p>
      </dgm:t>
    </dgm:pt>
    <dgm:pt modelId="{B12C5B75-CDFD-4236-838F-7094D59BECD0}" type="pres">
      <dgm:prSet presAssocID="{CF87C45A-C492-4EF2-AC1C-2C338F0097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992C48-8996-48FE-B2F1-4A432D931FDB}" type="pres">
      <dgm:prSet presAssocID="{AF3785DC-AB5F-4CC6-8216-16DF5AF42BE9}" presName="node" presStyleLbl="node1" presStyleIdx="0" presStyleCnt="5" custScaleX="184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B3FD4-C2A1-43CD-BAAE-99A9DC5B8764}" type="pres">
      <dgm:prSet presAssocID="{D940973E-B095-4D22-8749-99D21D99E8F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22E4988-2872-4E6F-ADEB-822EF60BE1FB}" type="pres">
      <dgm:prSet presAssocID="{D940973E-B095-4D22-8749-99D21D99E8F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0FE282E-F11B-4D2D-9F1E-7A6E5AB32CC1}" type="pres">
      <dgm:prSet presAssocID="{50E26D25-C5A5-41D6-9509-53AC99C0DD84}" presName="node" presStyleLbl="node1" presStyleIdx="1" presStyleCnt="5" custScaleX="187274" custRadScaleRad="135394" custRadScaleInc="20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FD544-F7E0-46D7-AAA9-5229FCFFDB03}" type="pres">
      <dgm:prSet presAssocID="{3E7E93DA-CC48-4877-BB52-260B902009F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7689E45-DCD4-46B0-A0DC-C26887EAB617}" type="pres">
      <dgm:prSet presAssocID="{3E7E93DA-CC48-4877-BB52-260B902009F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8590E7D-1611-4E73-90EE-CBB27390E963}" type="pres">
      <dgm:prSet presAssocID="{BDD8CC13-0020-4557-AC84-E0721FF98C16}" presName="node" presStyleLbl="node1" presStyleIdx="2" presStyleCnt="5" custScaleX="251359" custScaleY="105822" custRadScaleRad="131327" custRadScaleInc="-40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49F35-BF5E-4C9A-B8A1-6945B6E8A02B}" type="pres">
      <dgm:prSet presAssocID="{4FF61CC3-6AD0-4E02-8F07-FDBC34235F6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4A0416B-16A1-42F8-88E8-2EDD8D8F3228}" type="pres">
      <dgm:prSet presAssocID="{4FF61CC3-6AD0-4E02-8F07-FDBC34235F6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20E66CC-76F1-4C20-9B2B-A9873AE39F40}" type="pres">
      <dgm:prSet presAssocID="{AAA2D1A6-22A9-470B-A78E-A52997A8260C}" presName="node" presStyleLbl="node1" presStyleIdx="3" presStyleCnt="5" custScaleX="239070" custScaleY="120147" custRadScaleRad="124921" custRadScaleInc="37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6ECD-227A-4E9D-9D88-F4A29EEA715C}" type="pres">
      <dgm:prSet presAssocID="{046382F5-E94B-4983-9CD9-BE672C20CBC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EEDA484-C9ED-4CF9-885E-D6F8E7B3D90A}" type="pres">
      <dgm:prSet presAssocID="{046382F5-E94B-4983-9CD9-BE672C20CBC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35FB6DE-5109-4023-A8E0-388C27323415}" type="pres">
      <dgm:prSet presAssocID="{7F2250E1-E0A6-44B6-8C94-00D0CC6077CD}" presName="node" presStyleLbl="node1" presStyleIdx="4" presStyleCnt="5" custScaleX="193209" custRadScaleRad="140675" custRadScaleInc="-19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9FAE5-8775-45D8-8A35-FF0E3FF091D2}" type="pres">
      <dgm:prSet presAssocID="{78E94EF1-468C-4A39-B8D5-1F4553D2FE2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EC38DB5-066B-4610-9342-1AFBEB7E3DCE}" type="pres">
      <dgm:prSet presAssocID="{78E94EF1-468C-4A39-B8D5-1F4553D2FE2E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1175054-F830-43B0-9581-2185ACD76C2B}" type="presOf" srcId="{BDD8CC13-0020-4557-AC84-E0721FF98C16}" destId="{58590E7D-1611-4E73-90EE-CBB27390E963}" srcOrd="0" destOrd="0" presId="urn:microsoft.com/office/officeart/2005/8/layout/cycle2"/>
    <dgm:cxn modelId="{89A46059-7F2F-438C-9E74-EF69D2EB4D42}" type="presOf" srcId="{78E94EF1-468C-4A39-B8D5-1F4553D2FE2E}" destId="{7EC38DB5-066B-4610-9342-1AFBEB7E3DCE}" srcOrd="1" destOrd="0" presId="urn:microsoft.com/office/officeart/2005/8/layout/cycle2"/>
    <dgm:cxn modelId="{E5C23919-5646-49FC-9118-5B89ECFCA6AE}" type="presOf" srcId="{D940973E-B095-4D22-8749-99D21D99E8F4}" destId="{922E4988-2872-4E6F-ADEB-822EF60BE1FB}" srcOrd="1" destOrd="0" presId="urn:microsoft.com/office/officeart/2005/8/layout/cycle2"/>
    <dgm:cxn modelId="{CC8ED627-A1F2-459D-BF02-576CFE076F35}" type="presOf" srcId="{7F2250E1-E0A6-44B6-8C94-00D0CC6077CD}" destId="{D35FB6DE-5109-4023-A8E0-388C27323415}" srcOrd="0" destOrd="0" presId="urn:microsoft.com/office/officeart/2005/8/layout/cycle2"/>
    <dgm:cxn modelId="{C7C4D04A-5A4E-4ABC-A329-7FCD23CF81A7}" srcId="{CF87C45A-C492-4EF2-AC1C-2C338F009756}" destId="{AAA2D1A6-22A9-470B-A78E-A52997A8260C}" srcOrd="3" destOrd="0" parTransId="{3A752548-0AB3-4DF4-8C73-C3A0FE0D4CD0}" sibTransId="{046382F5-E94B-4983-9CD9-BE672C20CBC3}"/>
    <dgm:cxn modelId="{0E4FFA2E-3A88-419D-8AE7-8BAF4895DB68}" type="presOf" srcId="{4FF61CC3-6AD0-4E02-8F07-FDBC34235F6A}" destId="{99F49F35-BF5E-4C9A-B8A1-6945B6E8A02B}" srcOrd="0" destOrd="0" presId="urn:microsoft.com/office/officeart/2005/8/layout/cycle2"/>
    <dgm:cxn modelId="{A21887BE-2285-4AE6-BAD7-05EDE64308B0}" type="presOf" srcId="{50E26D25-C5A5-41D6-9509-53AC99C0DD84}" destId="{00FE282E-F11B-4D2D-9F1E-7A6E5AB32CC1}" srcOrd="0" destOrd="0" presId="urn:microsoft.com/office/officeart/2005/8/layout/cycle2"/>
    <dgm:cxn modelId="{FE014A71-7158-4755-AAA7-41EAA29A0875}" type="presOf" srcId="{AF3785DC-AB5F-4CC6-8216-16DF5AF42BE9}" destId="{3C992C48-8996-48FE-B2F1-4A432D931FDB}" srcOrd="0" destOrd="0" presId="urn:microsoft.com/office/officeart/2005/8/layout/cycle2"/>
    <dgm:cxn modelId="{3726CB99-9279-4459-9714-9412086A512F}" type="presOf" srcId="{AAA2D1A6-22A9-470B-A78E-A52997A8260C}" destId="{A20E66CC-76F1-4C20-9B2B-A9873AE39F40}" srcOrd="0" destOrd="0" presId="urn:microsoft.com/office/officeart/2005/8/layout/cycle2"/>
    <dgm:cxn modelId="{AF329B39-8151-47AD-ABBE-B2942C90D3DA}" type="presOf" srcId="{78E94EF1-468C-4A39-B8D5-1F4553D2FE2E}" destId="{6D49FAE5-8775-45D8-8A35-FF0E3FF091D2}" srcOrd="0" destOrd="0" presId="urn:microsoft.com/office/officeart/2005/8/layout/cycle2"/>
    <dgm:cxn modelId="{7183667A-091C-45CE-8931-3630729CC152}" srcId="{CF87C45A-C492-4EF2-AC1C-2C338F009756}" destId="{50E26D25-C5A5-41D6-9509-53AC99C0DD84}" srcOrd="1" destOrd="0" parTransId="{10BFECF4-F9F4-4233-A1BC-2315B38A0E8E}" sibTransId="{3E7E93DA-CC48-4877-BB52-260B902009F7}"/>
    <dgm:cxn modelId="{95226BB3-2221-40D2-AD33-DF86FFB73D83}" srcId="{CF87C45A-C492-4EF2-AC1C-2C338F009756}" destId="{BDD8CC13-0020-4557-AC84-E0721FF98C16}" srcOrd="2" destOrd="0" parTransId="{33CBC683-DAA3-4119-A825-108998C4FCF0}" sibTransId="{4FF61CC3-6AD0-4E02-8F07-FDBC34235F6A}"/>
    <dgm:cxn modelId="{4D58E791-6863-4B0D-8A99-EC176DD52EA0}" srcId="{CF87C45A-C492-4EF2-AC1C-2C338F009756}" destId="{7F2250E1-E0A6-44B6-8C94-00D0CC6077CD}" srcOrd="4" destOrd="0" parTransId="{B8545D68-90A5-4E99-919E-B62C8215D6A6}" sibTransId="{78E94EF1-468C-4A39-B8D5-1F4553D2FE2E}"/>
    <dgm:cxn modelId="{57A775ED-A341-4558-88D0-80CDF80CAC8E}" type="presOf" srcId="{046382F5-E94B-4983-9CD9-BE672C20CBC3}" destId="{58586ECD-227A-4E9D-9D88-F4A29EEA715C}" srcOrd="0" destOrd="0" presId="urn:microsoft.com/office/officeart/2005/8/layout/cycle2"/>
    <dgm:cxn modelId="{E772122E-8824-43A3-B647-2455A0B72EA1}" type="presOf" srcId="{3E7E93DA-CC48-4877-BB52-260B902009F7}" destId="{77689E45-DCD4-46B0-A0DC-C26887EAB617}" srcOrd="1" destOrd="0" presId="urn:microsoft.com/office/officeart/2005/8/layout/cycle2"/>
    <dgm:cxn modelId="{BED27B10-0AA2-455F-AEC4-6A2378590D46}" type="presOf" srcId="{046382F5-E94B-4983-9CD9-BE672C20CBC3}" destId="{3EEDA484-C9ED-4CF9-885E-D6F8E7B3D90A}" srcOrd="1" destOrd="0" presId="urn:microsoft.com/office/officeart/2005/8/layout/cycle2"/>
    <dgm:cxn modelId="{C3A30D4E-C4EF-4C2A-A6FD-B4FE626D22F1}" srcId="{CF87C45A-C492-4EF2-AC1C-2C338F009756}" destId="{AF3785DC-AB5F-4CC6-8216-16DF5AF42BE9}" srcOrd="0" destOrd="0" parTransId="{5499FFE6-29BA-4DB7-9BD4-D4FB1F92596B}" sibTransId="{D940973E-B095-4D22-8749-99D21D99E8F4}"/>
    <dgm:cxn modelId="{4AB39B65-A9CD-4DB9-971F-A8FF583BEE49}" type="presOf" srcId="{4FF61CC3-6AD0-4E02-8F07-FDBC34235F6A}" destId="{C4A0416B-16A1-42F8-88E8-2EDD8D8F3228}" srcOrd="1" destOrd="0" presId="urn:microsoft.com/office/officeart/2005/8/layout/cycle2"/>
    <dgm:cxn modelId="{29F66C65-16CE-4EE3-A406-A8755A5D961F}" type="presOf" srcId="{3E7E93DA-CC48-4877-BB52-260B902009F7}" destId="{4F5FD544-F7E0-46D7-AAA9-5229FCFFDB03}" srcOrd="0" destOrd="0" presId="urn:microsoft.com/office/officeart/2005/8/layout/cycle2"/>
    <dgm:cxn modelId="{A815269F-A7A0-4565-9BAD-BBC281767A77}" type="presOf" srcId="{CF87C45A-C492-4EF2-AC1C-2C338F009756}" destId="{B12C5B75-CDFD-4236-838F-7094D59BECD0}" srcOrd="0" destOrd="0" presId="urn:microsoft.com/office/officeart/2005/8/layout/cycle2"/>
    <dgm:cxn modelId="{A9F4DAC1-8941-4368-8E2F-766B5CCDC185}" type="presOf" srcId="{D940973E-B095-4D22-8749-99D21D99E8F4}" destId="{C1DB3FD4-C2A1-43CD-BAAE-99A9DC5B8764}" srcOrd="0" destOrd="0" presId="urn:microsoft.com/office/officeart/2005/8/layout/cycle2"/>
    <dgm:cxn modelId="{F649A1DE-23CF-4A54-B675-880D5882E2FE}" type="presParOf" srcId="{B12C5B75-CDFD-4236-838F-7094D59BECD0}" destId="{3C992C48-8996-48FE-B2F1-4A432D931FDB}" srcOrd="0" destOrd="0" presId="urn:microsoft.com/office/officeart/2005/8/layout/cycle2"/>
    <dgm:cxn modelId="{AC3CA0BC-3D84-4627-B81E-3FFA86CF0B42}" type="presParOf" srcId="{B12C5B75-CDFD-4236-838F-7094D59BECD0}" destId="{C1DB3FD4-C2A1-43CD-BAAE-99A9DC5B8764}" srcOrd="1" destOrd="0" presId="urn:microsoft.com/office/officeart/2005/8/layout/cycle2"/>
    <dgm:cxn modelId="{EBBAE67F-6108-4BEC-AFCC-FEABBB239D32}" type="presParOf" srcId="{C1DB3FD4-C2A1-43CD-BAAE-99A9DC5B8764}" destId="{922E4988-2872-4E6F-ADEB-822EF60BE1FB}" srcOrd="0" destOrd="0" presId="urn:microsoft.com/office/officeart/2005/8/layout/cycle2"/>
    <dgm:cxn modelId="{56F18CDF-CDF1-4B36-96E3-B811BA824EDD}" type="presParOf" srcId="{B12C5B75-CDFD-4236-838F-7094D59BECD0}" destId="{00FE282E-F11B-4D2D-9F1E-7A6E5AB32CC1}" srcOrd="2" destOrd="0" presId="urn:microsoft.com/office/officeart/2005/8/layout/cycle2"/>
    <dgm:cxn modelId="{E0AC0680-691C-45AA-9A6E-FE53971C02B8}" type="presParOf" srcId="{B12C5B75-CDFD-4236-838F-7094D59BECD0}" destId="{4F5FD544-F7E0-46D7-AAA9-5229FCFFDB03}" srcOrd="3" destOrd="0" presId="urn:microsoft.com/office/officeart/2005/8/layout/cycle2"/>
    <dgm:cxn modelId="{77D8E41A-5D50-4DC9-845D-79736677EA28}" type="presParOf" srcId="{4F5FD544-F7E0-46D7-AAA9-5229FCFFDB03}" destId="{77689E45-DCD4-46B0-A0DC-C26887EAB617}" srcOrd="0" destOrd="0" presId="urn:microsoft.com/office/officeart/2005/8/layout/cycle2"/>
    <dgm:cxn modelId="{95C7BECF-56DF-45E0-8487-CBC7F6F946A0}" type="presParOf" srcId="{B12C5B75-CDFD-4236-838F-7094D59BECD0}" destId="{58590E7D-1611-4E73-90EE-CBB27390E963}" srcOrd="4" destOrd="0" presId="urn:microsoft.com/office/officeart/2005/8/layout/cycle2"/>
    <dgm:cxn modelId="{B1BDBAE6-BA08-48FF-AE2D-0C1C3A6E20DC}" type="presParOf" srcId="{B12C5B75-CDFD-4236-838F-7094D59BECD0}" destId="{99F49F35-BF5E-4C9A-B8A1-6945B6E8A02B}" srcOrd="5" destOrd="0" presId="urn:microsoft.com/office/officeart/2005/8/layout/cycle2"/>
    <dgm:cxn modelId="{4071E1AD-38A5-4B89-9C00-BB7FE019FCA6}" type="presParOf" srcId="{99F49F35-BF5E-4C9A-B8A1-6945B6E8A02B}" destId="{C4A0416B-16A1-42F8-88E8-2EDD8D8F3228}" srcOrd="0" destOrd="0" presId="urn:microsoft.com/office/officeart/2005/8/layout/cycle2"/>
    <dgm:cxn modelId="{EB289C46-B284-4919-9E9F-4191FDDFFF55}" type="presParOf" srcId="{B12C5B75-CDFD-4236-838F-7094D59BECD0}" destId="{A20E66CC-76F1-4C20-9B2B-A9873AE39F40}" srcOrd="6" destOrd="0" presId="urn:microsoft.com/office/officeart/2005/8/layout/cycle2"/>
    <dgm:cxn modelId="{53A76608-14CC-4796-AA46-53656F50DA5F}" type="presParOf" srcId="{B12C5B75-CDFD-4236-838F-7094D59BECD0}" destId="{58586ECD-227A-4E9D-9D88-F4A29EEA715C}" srcOrd="7" destOrd="0" presId="urn:microsoft.com/office/officeart/2005/8/layout/cycle2"/>
    <dgm:cxn modelId="{D9BC8FBA-1CA8-478E-9B18-0798BDE5FE92}" type="presParOf" srcId="{58586ECD-227A-4E9D-9D88-F4A29EEA715C}" destId="{3EEDA484-C9ED-4CF9-885E-D6F8E7B3D90A}" srcOrd="0" destOrd="0" presId="urn:microsoft.com/office/officeart/2005/8/layout/cycle2"/>
    <dgm:cxn modelId="{06B7C56D-822C-4599-B2DD-5582FCAFD20F}" type="presParOf" srcId="{B12C5B75-CDFD-4236-838F-7094D59BECD0}" destId="{D35FB6DE-5109-4023-A8E0-388C27323415}" srcOrd="8" destOrd="0" presId="urn:microsoft.com/office/officeart/2005/8/layout/cycle2"/>
    <dgm:cxn modelId="{ADE62A68-53A9-4682-9F92-1E55D7A57801}" type="presParOf" srcId="{B12C5B75-CDFD-4236-838F-7094D59BECD0}" destId="{6D49FAE5-8775-45D8-8A35-FF0E3FF091D2}" srcOrd="9" destOrd="0" presId="urn:microsoft.com/office/officeart/2005/8/layout/cycle2"/>
    <dgm:cxn modelId="{FA238704-EE8F-42D1-920C-2D133483FEF7}" type="presParOf" srcId="{6D49FAE5-8775-45D8-8A35-FF0E3FF091D2}" destId="{7EC38DB5-066B-4610-9342-1AFBEB7E3D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92C48-8996-48FE-B2F1-4A432D931FDB}">
      <dsp:nvSpPr>
        <dsp:cNvPr id="0" name=""/>
        <dsp:cNvSpPr/>
      </dsp:nvSpPr>
      <dsp:spPr>
        <a:xfrm>
          <a:off x="3476482" y="-92936"/>
          <a:ext cx="3461220" cy="1871435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১৯২৯ সালে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3366" y="181129"/>
        <a:ext cx="2447452" cy="1323305"/>
      </dsp:txXfrm>
    </dsp:sp>
    <dsp:sp modelId="{C1DB3FD4-C2A1-43CD-BAAE-99A9DC5B8764}">
      <dsp:nvSpPr>
        <dsp:cNvPr id="0" name=""/>
        <dsp:cNvSpPr/>
      </dsp:nvSpPr>
      <dsp:spPr>
        <a:xfrm rot="1771096">
          <a:off x="6543669" y="1418800"/>
          <a:ext cx="477087" cy="63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552958" y="1509863"/>
        <a:ext cx="333961" cy="378965"/>
      </dsp:txXfrm>
    </dsp:sp>
    <dsp:sp modelId="{00FE282E-F11B-4D2D-9F1E-7A6E5AB32CC1}">
      <dsp:nvSpPr>
        <dsp:cNvPr id="0" name=""/>
        <dsp:cNvSpPr/>
      </dsp:nvSpPr>
      <dsp:spPr>
        <a:xfrm>
          <a:off x="6635570" y="1708031"/>
          <a:ext cx="3504713" cy="1871435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নরসিংদীর পা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ড়া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তলী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48823" y="1982096"/>
        <a:ext cx="2478207" cy="1323305"/>
      </dsp:txXfrm>
    </dsp:sp>
    <dsp:sp modelId="{4F5FD544-F7E0-46D7-AAA9-5229FCFFDB03}">
      <dsp:nvSpPr>
        <dsp:cNvPr id="0" name=""/>
        <dsp:cNvSpPr/>
      </dsp:nvSpPr>
      <dsp:spPr>
        <a:xfrm rot="6382615">
          <a:off x="7841979" y="3570040"/>
          <a:ext cx="361847" cy="63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7911560" y="3644287"/>
        <a:ext cx="253293" cy="378965"/>
      </dsp:txXfrm>
    </dsp:sp>
    <dsp:sp modelId="{58590E7D-1611-4E73-90EE-CBB27390E963}">
      <dsp:nvSpPr>
        <dsp:cNvPr id="0" name=""/>
        <dsp:cNvSpPr/>
      </dsp:nvSpPr>
      <dsp:spPr>
        <a:xfrm>
          <a:off x="5282959" y="4215693"/>
          <a:ext cx="4704022" cy="198039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এলাংটিং বেলাংটিং,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ধান ভানলে কুঁড়ো দেব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71847" y="4505714"/>
        <a:ext cx="3326246" cy="1400348"/>
      </dsp:txXfrm>
    </dsp:sp>
    <dsp:sp modelId="{99F49F35-BF5E-4C9A-B8A1-6945B6E8A02B}">
      <dsp:nvSpPr>
        <dsp:cNvPr id="0" name=""/>
        <dsp:cNvSpPr/>
      </dsp:nvSpPr>
      <dsp:spPr>
        <a:xfrm rot="10830059">
          <a:off x="5198962" y="4869044"/>
          <a:ext cx="59717" cy="63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5216877" y="4995444"/>
        <a:ext cx="41802" cy="378965"/>
      </dsp:txXfrm>
    </dsp:sp>
    <dsp:sp modelId="{A20E66CC-76F1-4C20-9B2B-A9873AE39F40}">
      <dsp:nvSpPr>
        <dsp:cNvPr id="0" name=""/>
        <dsp:cNvSpPr/>
      </dsp:nvSpPr>
      <dsp:spPr>
        <a:xfrm>
          <a:off x="697091" y="4040546"/>
          <a:ext cx="4474041" cy="224847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একুশে পদক,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একাডেমী পুরস্কার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52299" y="4369827"/>
        <a:ext cx="3163625" cy="1589912"/>
      </dsp:txXfrm>
    </dsp:sp>
    <dsp:sp modelId="{58586ECD-227A-4E9D-9D88-F4A29EEA715C}">
      <dsp:nvSpPr>
        <dsp:cNvPr id="0" name=""/>
        <dsp:cNvSpPr/>
      </dsp:nvSpPr>
      <dsp:spPr>
        <a:xfrm rot="14896902">
          <a:off x="2228627" y="3476562"/>
          <a:ext cx="317653" cy="63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2293907" y="3647150"/>
        <a:ext cx="222357" cy="378965"/>
      </dsp:txXfrm>
    </dsp:sp>
    <dsp:sp modelId="{D35FB6DE-5109-4023-A8E0-388C27323415}">
      <dsp:nvSpPr>
        <dsp:cNvPr id="0" name=""/>
        <dsp:cNvSpPr/>
      </dsp:nvSpPr>
      <dsp:spPr>
        <a:xfrm>
          <a:off x="100306" y="1653451"/>
          <a:ext cx="3615782" cy="1871435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২০০৬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9825" y="1927516"/>
        <a:ext cx="2556744" cy="1323305"/>
      </dsp:txXfrm>
    </dsp:sp>
    <dsp:sp modelId="{6D49FAE5-8775-45D8-8A35-FF0E3FF091D2}">
      <dsp:nvSpPr>
        <dsp:cNvPr id="0" name=""/>
        <dsp:cNvSpPr/>
      </dsp:nvSpPr>
      <dsp:spPr>
        <a:xfrm rot="19926233">
          <a:off x="3319905" y="1399287"/>
          <a:ext cx="478815" cy="63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328251" y="1559212"/>
        <a:ext cx="335171" cy="378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C9A-4F5C-42F7-BC42-2F298584DC6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21B9-E6E6-4E91-AE36-13EF2D361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C9A-4F5C-42F7-BC42-2F298584DC6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21B9-E6E6-4E91-AE36-13EF2D361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C9A-4F5C-42F7-BC42-2F298584DC6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21B9-E6E6-4E91-AE36-13EF2D361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C9A-4F5C-42F7-BC42-2F298584DC6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21B9-E6E6-4E91-AE36-13EF2D361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C9A-4F5C-42F7-BC42-2F298584DC6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21B9-E6E6-4E91-AE36-13EF2D361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C9A-4F5C-42F7-BC42-2F298584DC6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21B9-E6E6-4E91-AE36-13EF2D361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C9A-4F5C-42F7-BC42-2F298584DC6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21B9-E6E6-4E91-AE36-13EF2D361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C9A-4F5C-42F7-BC42-2F298584DC6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21B9-E6E6-4E91-AE36-13EF2D361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C9A-4F5C-42F7-BC42-2F298584DC6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21B9-E6E6-4E91-AE36-13EF2D361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C9A-4F5C-42F7-BC42-2F298584DC6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21B9-E6E6-4E91-AE36-13EF2D361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C9A-4F5C-42F7-BC42-2F298584DC6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87721B9-E6E6-4E91-AE36-13EF2D3618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7DBC9A-4F5C-42F7-BC42-2F298584DC6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7721B9-E6E6-4E91-AE36-13EF2D36187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382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9675"/>
            <a:ext cx="12192000" cy="56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0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8137" y="293000"/>
            <a:ext cx="5278565" cy="3031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0436" y="3781425"/>
            <a:ext cx="9062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দ্যাখো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ফুলবাগানে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24" y="293002"/>
            <a:ext cx="5054789" cy="31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45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7320" y="3190875"/>
            <a:ext cx="8942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জোনাক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রোজই 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দাও।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7049" y="264428"/>
            <a:ext cx="4463271" cy="2640698"/>
          </a:xfrm>
          <a:prstGeom prst="rect">
            <a:avLst/>
          </a:prstGeom>
        </p:spPr>
      </p:pic>
      <p:pic>
        <p:nvPicPr>
          <p:cNvPr id="6" name="Picture 2" descr="C:\Users\nath\Downloads\Bird- 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096" y="346297"/>
            <a:ext cx="4012343" cy="260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9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5410" y="3314700"/>
            <a:ext cx="7788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মধ্যদিনে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5501" y="407670"/>
            <a:ext cx="4373880" cy="2857385"/>
          </a:xfrm>
          <a:prstGeom prst="rect">
            <a:avLst/>
          </a:prstGeom>
        </p:spPr>
      </p:pic>
      <p:pic>
        <p:nvPicPr>
          <p:cNvPr id="5" name="Picture 4" descr="C:\Users\nath\Downloads\Bird- 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14" y="142875"/>
            <a:ext cx="3835761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39" y="3032760"/>
            <a:ext cx="3236113" cy="35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1" y="3790950"/>
            <a:ext cx="8379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বিলে পানকৌড়ি নাইছে সুখে,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দাও।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গহিন গাঙে সুজন মাঝি বাইছে নাও,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দাও।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78" y="152742"/>
            <a:ext cx="5513695" cy="3342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49" y="59271"/>
            <a:ext cx="6191250" cy="34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962" y="412195"/>
            <a:ext cx="5274688" cy="4121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5426" y="4905196"/>
            <a:ext cx="7684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thq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326" y="401086"/>
            <a:ext cx="5022199" cy="40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4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1004" y="0"/>
            <a:ext cx="3370996" cy="3362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6165" y="0"/>
            <a:ext cx="4659185" cy="3400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8491" y="4289855"/>
            <a:ext cx="7959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পাখি,ফুলের কু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ড়ি-সবাইকে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/>
                <a:cs typeface="NikoshBAN" panose="02000000000000000000" pitchFamily="2" charset="0"/>
              </a:rPr>
              <a:t>আজ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দাও।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35249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5778" y="655093"/>
            <a:ext cx="8502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6412" y="2210937"/>
            <a:ext cx="7670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পরিবেশ সংরক্ষণে তোমরা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	কী কী পদক্ষেপ নিবে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1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61" y="501129"/>
            <a:ext cx="10290412" cy="60016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 শামসুর রাহমান কত সালে জন্মগ্রহণ করেন?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নাইতে শব্দের অর্থ কি?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সোনালি চিল কোথায় পাখা মেলছে?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সুজন মাঝি কোথায় নাও বাইছে?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2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0675" y="1102768"/>
            <a:ext cx="74749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2993267"/>
            <a:ext cx="10096500" cy="2000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&gt;”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শিশু,পাখি,ফুলের কু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 বাঁচতে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-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14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0150"/>
            <a:ext cx="121920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3510" y="0"/>
            <a:ext cx="4544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	</a:t>
            </a:r>
            <a:r>
              <a:rPr lang="bn-IN" sz="6000" b="1" dirty="0" smtClean="0"/>
              <a:t>ধন্যবাদ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223720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9600" y="381000"/>
            <a:ext cx="6096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6600" b="1" i="1" u="sng" dirty="0" smtClean="0">
                <a:solidFill>
                  <a:schemeClr val="tx1"/>
                </a:solidFill>
              </a:rPr>
              <a:t> </a:t>
            </a:r>
            <a:endParaRPr lang="en-US" sz="6600" b="1" i="1" u="sn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0"/>
            <a:ext cx="9347200" cy="32004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তাহমিনা পারভীন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                          সহকারী শিক্ষক  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ভারারুল হারান মামুদ ইসলামিয়া দাখিল মাদ্রাসা ,গাজীপুর 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67200" y="533401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u="sng" dirty="0" smtClean="0">
                <a:latin typeface="NikoshLightBAN" pitchFamily="2" charset="0"/>
                <a:cs typeface="NikoshLightBAN" pitchFamily="2" charset="0"/>
              </a:rPr>
              <a:t>পাঠ পরিচিতি </a:t>
            </a:r>
            <a:endParaRPr lang="en-US" sz="4400" b="1" i="1" u="sng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5600" y="1295401"/>
            <a:ext cx="8636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শ্রেণীঃ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atin typeface="NikoshLightBAN" pitchFamily="2" charset="0"/>
                <a:cs typeface="NikoshLightBAN" pitchFamily="2" charset="0"/>
              </a:rPr>
              <a:t>ষষ্ঠ</a:t>
            </a:r>
            <a:endParaRPr lang="bn-IN" sz="32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বিষয়ঃ বাংলা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 </a:t>
            </a:r>
          </a:p>
          <a:p>
            <a:pPr algn="just"/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পাঠের </a:t>
            </a:r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নামঃ</a:t>
            </a:r>
            <a:r>
              <a:rPr lang="en-US" sz="3200" dirty="0" err="1" smtClean="0">
                <a:latin typeface="NikoshLightBAN" pitchFamily="2" charset="0"/>
                <a:cs typeface="NikoshLightBAN" pitchFamily="2" charset="0"/>
              </a:rPr>
              <a:t>পদ্য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ঁচতে দাও ) </a:t>
            </a:r>
            <a:endParaRPr lang="bn-IN" sz="36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সময়ঃ 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৪০ </a:t>
            </a:r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মিনিট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2400" y="381000"/>
            <a:ext cx="9753600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0" y="6324600"/>
            <a:ext cx="7112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1710" y="0"/>
            <a:ext cx="3640995" cy="2465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4598"/>
            <a:ext cx="3853019" cy="257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56412" cy="2543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6529" y="2507822"/>
            <a:ext cx="289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নিধন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5" y="2114550"/>
            <a:ext cx="185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51" y="6097369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পাখি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শিকার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123504" y="6211669"/>
            <a:ext cx="301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8184" y="3138531"/>
            <a:ext cx="3493826" cy="29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8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47" y="0"/>
            <a:ext cx="56816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বাঁচতে দাও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1524000"/>
            <a:ext cx="9379741" cy="50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1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8641" y="635758"/>
            <a:ext cx="338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8173" y="1438274"/>
            <a:ext cx="9213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28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512" y="2505075"/>
            <a:ext cx="2466975" cy="184785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119095510"/>
              </p:ext>
            </p:extLst>
          </p:nvPr>
        </p:nvGraphicFramePr>
        <p:xfrm>
          <a:off x="955343" y="341194"/>
          <a:ext cx="10358651" cy="6196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164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992C48-8996-48FE-B2F1-4A432D931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C992C48-8996-48FE-B2F1-4A432D931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DB3FD4-C2A1-43CD-BAAE-99A9DC5B8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C1DB3FD4-C2A1-43CD-BAAE-99A9DC5B8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E282E-F11B-4D2D-9F1E-7A6E5AB32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00FE282E-F11B-4D2D-9F1E-7A6E5AB32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5FD544-F7E0-46D7-AAA9-5229FCFF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4F5FD544-F7E0-46D7-AAA9-5229FCFF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590E7D-1611-4E73-90EE-CBB27390E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58590E7D-1611-4E73-90EE-CBB27390E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F49F35-BF5E-4C9A-B8A1-6945B6E8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99F49F35-BF5E-4C9A-B8A1-6945B6E8A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0E66CC-76F1-4C20-9B2B-A9873AE39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A20E66CC-76F1-4C20-9B2B-A9873AE39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586ECD-227A-4E9D-9D88-F4A29EEA7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58586ECD-227A-4E9D-9D88-F4A29EEA7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5FB6DE-5109-4023-A8E0-388C2732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D35FB6DE-5109-4023-A8E0-388C27323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49FAE5-8775-45D8-8A35-FF0E3FF0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6D49FAE5-8775-45D8-8A35-FF0E3FF0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178" y="1838325"/>
            <a:ext cx="3915165" cy="2096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847318"/>
            <a:ext cx="159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2173" y="2559723"/>
            <a:ext cx="315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12" y="4729091"/>
            <a:ext cx="232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পানকৌড়ি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178" y="3971925"/>
            <a:ext cx="3915165" cy="2023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2803" y="4433816"/>
            <a:ext cx="3814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কালো রঙের হাঁস জাতীয় পাখি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9325" y="295275"/>
            <a:ext cx="5334000" cy="1228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</a:rPr>
              <a:t>শব্দার্থ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8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3422" y="484900"/>
            <a:ext cx="4290634" cy="2993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0089" y="1910336"/>
            <a:ext cx="162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গহীন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5909" y="1786511"/>
            <a:ext cx="142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4719" y="4883222"/>
            <a:ext cx="170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গাঙে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3926" y="4653937"/>
            <a:ext cx="275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4685" y="3707020"/>
            <a:ext cx="4208343" cy="31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2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197</Words>
  <Application>Microsoft Office PowerPoint</Application>
  <PresentationFormat>Custom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197</cp:revision>
  <dcterms:created xsi:type="dcterms:W3CDTF">2015-09-01T04:21:23Z</dcterms:created>
  <dcterms:modified xsi:type="dcterms:W3CDTF">2020-10-07T13:33:58Z</dcterms:modified>
</cp:coreProperties>
</file>