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5"/>
  </p:notesMasterIdLst>
  <p:sldIdLst>
    <p:sldId id="277" r:id="rId2"/>
    <p:sldId id="281" r:id="rId3"/>
    <p:sldId id="282" r:id="rId4"/>
    <p:sldId id="280" r:id="rId5"/>
    <p:sldId id="256" r:id="rId6"/>
    <p:sldId id="270" r:id="rId7"/>
    <p:sldId id="271" r:id="rId8"/>
    <p:sldId id="275" r:id="rId9"/>
    <p:sldId id="273" r:id="rId10"/>
    <p:sldId id="279" r:id="rId11"/>
    <p:sldId id="274" r:id="rId12"/>
    <p:sldId id="278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95CCF-2466-4EA1-962E-836E9E1A02A6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8EE16-5046-4564-9046-687DC6EA7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69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8EE16-5046-4564-9046-687DC6EA77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26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4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682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2009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04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7916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978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52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59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40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33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990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5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10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375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13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42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5DF0-AE2B-4A11-8CF2-7F46CBE2C14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8FF55DA-CB0C-4EE5-841E-9EB0755D9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7"/>
            <a:ext cx="12192000" cy="685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6013" y="1485900"/>
            <a:ext cx="7620000" cy="428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90533">
            <a:off x="7534099" y="3782469"/>
            <a:ext cx="902020" cy="8127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0993" y="3833814"/>
            <a:ext cx="885307" cy="710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961456" y="2161954"/>
            <a:ext cx="885307" cy="710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705235">
            <a:off x="5340970" y="1772367"/>
            <a:ext cx="670246" cy="603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58330">
            <a:off x="5365127" y="2785315"/>
            <a:ext cx="1088077" cy="1003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09189">
            <a:off x="5797093" y="4188823"/>
            <a:ext cx="1524000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9971" y="2028376"/>
            <a:ext cx="9958387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w="82550" h="38100" prst="coolSlant"/>
              <a:bevelB w="82550" h="38100" prst="coolSlant"/>
            </a:sp3d>
          </a:bodyPr>
          <a:lstStyle/>
          <a:p>
            <a:pPr algn="ctr"/>
            <a:r>
              <a:rPr lang="en-US" sz="19900" dirty="0" smtClean="0">
                <a:ln w="76200">
                  <a:solidFill>
                    <a:srgbClr val="DE3000"/>
                  </a:solidFill>
                </a:ln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dirty="0">
              <a:ln w="76200">
                <a:solidFill>
                  <a:srgbClr val="DE3000"/>
                </a:solidFill>
              </a:ln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379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4.44444E-6 L 4.58333E-6 -0.07222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82521" y="128016"/>
            <a:ext cx="37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43017" y="228600"/>
            <a:ext cx="5786438" cy="64008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এই মাঠ</a:t>
            </a:r>
            <a:endParaRPr lang="bn-IN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জীবনানন্দ দাশ </a:t>
            </a:r>
          </a:p>
          <a:p>
            <a:pPr algn="ctr"/>
            <a:endParaRPr lang="bn-IN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দিন এই মাঠ স্তব্ধ হবে নাকো জানি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নদী নক্ষত্রের তলে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সেদিনো দেখিবে স্বপ্ন-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 সাধ পৃথিবীতে কবে আর ঝরে!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চ'লে যাব ব'লে 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চালতা ফুল কি আর ভিজিবে না শিশিরের জলে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 গন্ধের ঢেউয়ে?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 গান গাবে নাকি তার লক্ষ্মীটির তরে?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 সাধ পৃথিবীতে কবে আর ঝরে!</a:t>
            </a:r>
          </a:p>
          <a:p>
            <a:pPr algn="ctr"/>
            <a:endPara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চারিদিকে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 বাতি- ভিজে গন্ধ- মৃদু কলরব;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খেয়ানৌকাগুলো এসে লেগেছে চরের খুব কাছে;</a:t>
            </a:r>
          </a:p>
          <a:p>
            <a:pPr algn="ctr"/>
            <a:endPara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সব গল্প বেঁচে র'বে চিরকাল;-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এশিরিয়া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ধুলো আজ-ব্যাবিলন ছাই হ'য়ে আছে।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4480" y="1216152"/>
            <a:ext cx="4010025" cy="49651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5469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4963" y="642936"/>
            <a:ext cx="3661981" cy="2502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জীনানন্দ দাশের গ্রন্থ গুলোর নাম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8676" y="3260218"/>
            <a:ext cx="3695700" cy="2884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সেইদিন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মাঠ কবিতায় প্রকৃতির কোন কোন উপমা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9823" y="3264790"/>
            <a:ext cx="3929253" cy="2879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বেবিলন সভ্যতা সম্পর্কে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44706" y="1152526"/>
            <a:ext cx="3626738" cy="914400"/>
            <a:chOff x="6897434" y="503302"/>
            <a:chExt cx="3626738" cy="914400"/>
          </a:xfrm>
        </p:grpSpPr>
        <p:sp>
          <p:nvSpPr>
            <p:cNvPr id="6" name="Pentagon 5"/>
            <p:cNvSpPr/>
            <p:nvPr/>
          </p:nvSpPr>
          <p:spPr>
            <a:xfrm flipH="1">
              <a:off x="6897434" y="503302"/>
              <a:ext cx="3614737" cy="9144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80922" y="686402"/>
              <a:ext cx="3143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</a:t>
              </a:r>
              <a:r>
                <a:rPr lang="bn-IN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775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563" y="142875"/>
            <a:ext cx="5272087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2214" y="1436751"/>
            <a:ext cx="9215438" cy="4829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সেইদিন এই মাঠ কবিতায় বর্ণিত ফুলটির নাম কী?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‘আমি চলে যাব’ কবি কোথায় চলে যাবার কথা বলেছেন?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লক্ষ্ণীপেঁচার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কণ্ঠে কী ধ্বনিত হয়?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স্বপ্নের স্বরূপ কেমন? </a:t>
            </a: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274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8" y="0"/>
            <a:ext cx="12163424" cy="4565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16552"/>
            <a:ext cx="12192000" cy="22677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599" y="4901183"/>
            <a:ext cx="66770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>
              <a:bevelB h="25400" prst="softRound"/>
            </a:sp3d>
          </a:bodyPr>
          <a:lstStyle/>
          <a:p>
            <a:pPr algn="ctr"/>
            <a:r>
              <a:rPr lang="bn-IN" sz="6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474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9600" y="381000"/>
            <a:ext cx="6096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6600" b="1" i="1" u="sng" dirty="0" smtClean="0">
                <a:solidFill>
                  <a:schemeClr val="tx1"/>
                </a:solidFill>
              </a:rPr>
              <a:t> </a:t>
            </a:r>
            <a:endParaRPr lang="en-US" sz="6600" b="1" i="1" u="sn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0"/>
            <a:ext cx="9347200" cy="32004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তাহমিনা পারভীন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                          সহকারী শিক্ষক  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ভারারুল হারান মামুদ ইসলামিয়া দাখিল </a:t>
            </a:r>
            <a:r>
              <a:rPr lang="bn-BD" sz="3600" dirty="0" smtClean="0">
                <a:solidFill>
                  <a:schemeClr val="tx1"/>
                </a:solidFill>
              </a:rPr>
              <a:t>মাদ্রাসা, গাজীপুর </a:t>
            </a:r>
            <a:r>
              <a:rPr lang="bn-BD" sz="3600" dirty="0" smtClean="0">
                <a:solidFill>
                  <a:schemeClr val="tx1"/>
                </a:solidFill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86072" y="1319785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u="sng" dirty="0" smtClean="0">
                <a:latin typeface="NikoshLightBAN" pitchFamily="2" charset="0"/>
                <a:cs typeface="NikoshLightBAN" pitchFamily="2" charset="0"/>
              </a:rPr>
              <a:t>পাঠ পরিচিতি </a:t>
            </a:r>
            <a:endParaRPr lang="en-US" sz="4400" b="1" i="1" u="sng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7896" y="2529841"/>
            <a:ext cx="8636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শ্রেণীঃ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নবম-দশম </a:t>
            </a:r>
            <a:endParaRPr lang="bn-IN" sz="32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বিষয়ঃ বাংলা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১ম পত্র </a:t>
            </a:r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bn-IN" sz="32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পাঠের </a:t>
            </a:r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নামঃ</a:t>
            </a:r>
            <a:r>
              <a:rPr lang="en-US" sz="3200" dirty="0" err="1" smtClean="0">
                <a:latin typeface="NikoshLightBAN" pitchFamily="2" charset="0"/>
                <a:cs typeface="NikoshLightBAN" pitchFamily="2" charset="0"/>
              </a:rPr>
              <a:t>পদ্য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(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সেই দিন এই মাঠ 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) </a:t>
            </a:r>
            <a:endParaRPr lang="bn-IN" sz="40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সময়ঃ 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৪০ </a:t>
            </a:r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মিনিট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2400" y="1057656"/>
            <a:ext cx="9753600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0" y="6324600"/>
            <a:ext cx="7112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567928" y="1105851"/>
            <a:ext cx="2553844" cy="255174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541389" y="4051364"/>
            <a:ext cx="3457575" cy="234315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31136" y="556070"/>
            <a:ext cx="429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2120" y="1545336"/>
            <a:ext cx="3457575" cy="234315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29518" y="1589913"/>
            <a:ext cx="3457575" cy="234315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88921" y="4133660"/>
            <a:ext cx="3457575" cy="234315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086726" y="1524190"/>
            <a:ext cx="3457575" cy="234315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1798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8296" y="1953387"/>
            <a:ext cx="8833104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338" y="1228725"/>
            <a:ext cx="8915399" cy="2262781"/>
          </a:xfrm>
        </p:spPr>
        <p:txBody>
          <a:bodyPr>
            <a:normAutofit/>
          </a:bodyPr>
          <a:lstStyle/>
          <a:p>
            <a:r>
              <a:rPr lang="bn-I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সেইদিন এই মাঠ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338" y="3548656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2696" y="182880"/>
            <a:ext cx="6336792" cy="1591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ঘোষণা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066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113" y="60982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824" y="1865376"/>
            <a:ext cx="9483788" cy="4197096"/>
          </a:xfrm>
        </p:spPr>
        <p:txBody>
          <a:bodyPr>
            <a:normAutofit lnSpcReduction="10000"/>
          </a:bodyPr>
          <a:lstStyle/>
          <a:p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পরিচয়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বলতে পারবে</a:t>
            </a: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আবৃত্তি করতে পারবে</a:t>
            </a: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অন্তর্নিহিত ভাব ব্যাখ্যা করতে পারবে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5078" y="175128"/>
            <a:ext cx="381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4992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3664" y="140586"/>
            <a:ext cx="396449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27017" y="1276674"/>
            <a:ext cx="3328988" cy="21123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জন্মঃ১৮৯৯ সালে বরিশালে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পিতাঃসত্যানন্দ দাশ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মাঃকবি কুসুম-কুমারী দাশ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19738" y="4374453"/>
            <a:ext cx="3328988" cy="22732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 সালে ১৪ অক্টোবর কলকাতায় এক ট্রাম দুর্ঘটনায় আহত হন এবং ২২ অক্টোবর মৃত্যুবরণ করেন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54880" y="2825496"/>
            <a:ext cx="3785616" cy="256031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6161" y="3904488"/>
            <a:ext cx="3328988" cy="27670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ধূসর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ণ্ডু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রুপসী বাংলা, বনলতা সেন,সাতটি তারার তিমির, বেলা অবেলা কালবেলা  তাঁর রচিত গ্রন্থ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92306" y="1038929"/>
            <a:ext cx="3328988" cy="21123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 ব্রজমোহন স্কুল, ব্রজমোহন কলেজ ও কলকাতা প্রেসিডেন্সি কলেজ থেকে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 এম, এ ডিগ্রি অর্জন শেষে অধ্যাপনা শুরু করেন 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539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build="allAtOnce" animBg="1"/>
      <p:bldP spid="7" grpId="0" build="allAtOnce" animBg="1"/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2425" y="422910"/>
            <a:ext cx="490118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6237" y="1665923"/>
            <a:ext cx="8572500" cy="46291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জীবনানন্দ দাশের দৃষ্টিতে বাংলাদেশ কেমন দেখতে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কে ছিলেন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কোন বিষয়ে পড়ালেখা করেন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কবিকে ধূসর পাণ্ডুলিপির কবি বলা হয়?</a:t>
            </a:r>
          </a:p>
          <a:p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430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1518" y="377187"/>
            <a:ext cx="274263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8017" y="1502991"/>
            <a:ext cx="2257425" cy="94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7825" y="2746575"/>
            <a:ext cx="2257425" cy="94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স্তব্ধ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9765" y="2755719"/>
            <a:ext cx="2257425" cy="94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নিরব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2525" y="1484703"/>
            <a:ext cx="2257425" cy="94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62881" y="5379285"/>
            <a:ext cx="2257425" cy="94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কলরব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70977" y="3943677"/>
            <a:ext cx="2257425" cy="94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বেবিলন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09765" y="3952821"/>
            <a:ext cx="2257425" cy="94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ইরাকের প্রাচীন সভ্যতা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47389" y="5214693"/>
            <a:ext cx="2257425" cy="94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কোলাহল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791456" y="1773936"/>
            <a:ext cx="1353312" cy="521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91456" y="2944368"/>
            <a:ext cx="1435608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55464" y="4142232"/>
            <a:ext cx="1307592" cy="566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901184" y="5477256"/>
            <a:ext cx="1307592" cy="621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32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507</TotalTime>
  <Words>344</Words>
  <Application>Microsoft Office PowerPoint</Application>
  <PresentationFormat>Custom</PresentationFormat>
  <Paragraphs>79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Wisp</vt:lpstr>
      <vt:lpstr>Slide 1</vt:lpstr>
      <vt:lpstr>Slide 2</vt:lpstr>
      <vt:lpstr>Slide 3</vt:lpstr>
      <vt:lpstr>Slide 4</vt:lpstr>
      <vt:lpstr>সেইদিন এই মাঠ</vt:lpstr>
      <vt:lpstr> এই পাঠ শেষে শিক্ষার্থীরা...  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সেইদিন এই মাঠ</dc:title>
  <dc:creator>Bluebot</dc:creator>
  <cp:lastModifiedBy>DELL</cp:lastModifiedBy>
  <cp:revision>89</cp:revision>
  <dcterms:created xsi:type="dcterms:W3CDTF">2016-04-04T15:22:52Z</dcterms:created>
  <dcterms:modified xsi:type="dcterms:W3CDTF">2020-10-07T14:25:51Z</dcterms:modified>
</cp:coreProperties>
</file>