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262" r:id="rId7"/>
    <p:sldId id="268" r:id="rId8"/>
    <p:sldId id="266" r:id="rId9"/>
    <p:sldId id="267" r:id="rId10"/>
    <p:sldId id="263" r:id="rId11"/>
    <p:sldId id="264" r:id="rId12"/>
    <p:sldId id="265" r:id="rId13"/>
    <p:sldId id="269" r:id="rId14"/>
    <p:sldId id="270" r:id="rId15"/>
    <p:sldId id="271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2" y="-9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9B7A-4BE6-4779-AF7A-3E99C65442F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2C255-FF7F-4741-A8FE-BC93DABF8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9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2C255-FF7F-4741-A8FE-BC93DABF8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1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3A34-969E-42D0-BB71-893A3682F5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8B2A-573A-4C0C-AB8A-C32269B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3A34-969E-42D0-BB71-893A3682F5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8B2A-573A-4C0C-AB8A-C32269B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3A34-969E-42D0-BB71-893A3682F5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8B2A-573A-4C0C-AB8A-C32269B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3A34-969E-42D0-BB71-893A3682F5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8B2A-573A-4C0C-AB8A-C32269B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3A34-969E-42D0-BB71-893A3682F5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8B2A-573A-4C0C-AB8A-C32269B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3A34-969E-42D0-BB71-893A3682F5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8B2A-573A-4C0C-AB8A-C32269B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3A34-969E-42D0-BB71-893A3682F5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8B2A-573A-4C0C-AB8A-C32269B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3A34-969E-42D0-BB71-893A3682F5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8B2A-573A-4C0C-AB8A-C32269B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3A34-969E-42D0-BB71-893A3682F5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8B2A-573A-4C0C-AB8A-C32269B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7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3A34-969E-42D0-BB71-893A3682F5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8B2A-573A-4C0C-AB8A-C32269B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6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3A34-969E-42D0-BB71-893A3682F5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8B2A-573A-4C0C-AB8A-C32269B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3A34-969E-42D0-BB71-893A3682F5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F8B2A-573A-4C0C-AB8A-C32269BC0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2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7" Type="http://schemas.openxmlformats.org/officeDocument/2006/relationships/image" Target="../media/image15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2" y="0"/>
            <a:ext cx="12176920" cy="67818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-15082" y="0"/>
            <a:ext cx="12192001" cy="6858000"/>
          </a:xfrm>
          <a:prstGeom prst="frame">
            <a:avLst>
              <a:gd name="adj1" fmla="val 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808425">
            <a:off x="2325636" y="1255506"/>
            <a:ext cx="63394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519" y="533400"/>
            <a:ext cx="11125200" cy="470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Bt</a:t>
            </a:r>
            <a:r>
              <a:rPr lang="en-US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লাভঃ</a:t>
            </a:r>
            <a:r>
              <a:rPr lang="en-US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পোকানাশক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ক্যান্সারের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আশে-পাশের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জলাশয়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বিষমুক্ত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অব্যাহত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4003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20" y="228600"/>
            <a:ext cx="111252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পোকানাশক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20" y="1404937"/>
            <a:ext cx="9296400" cy="320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28020" y="5221050"/>
            <a:ext cx="861060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বেগুনের সাথে ওষধ মানুষের দেহে প্রবেশ করে এবং পরিনামে ক্যান্সারের মতো মারাত্নক রোগে আক্রান্ত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1440426"/>
            <a:ext cx="9144000" cy="3131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1320" y="4711402"/>
            <a:ext cx="91440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ফসলের জমি থেকে বৃষ্টির পানির সাথে পোকানাশক বিষ নিকটস্থ নদী – নালা – খাল – বিলে জমা হয় এবং জলজ উদ্ভিদ ও প্রাণীর বিশেষ করে মাছের উৎপাদন ব্যাপক ভাবে হ্রাস পায়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1440426"/>
            <a:ext cx="9144000" cy="3131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4199" y="5029200"/>
            <a:ext cx="426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মাটি ও পরিবেশ বিষাক্ত হয়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20" y="1404937"/>
            <a:ext cx="9144000" cy="3167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3820" y="4957623"/>
            <a:ext cx="73914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.৪। কৃষককে হাজার হাজার টাকার ওষধ কিনতে হয় এবং বহু কর্মঘণ্টা ব্যয় করে ওষধ  স্প্রে করতে হয়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42" y="1343332"/>
            <a:ext cx="9144000" cy="31670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62145" y="5166850"/>
            <a:ext cx="825258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ওষধ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স্প্রেকারী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দ্বা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88" y="1343332"/>
            <a:ext cx="9379054" cy="32286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28020" y="5066517"/>
            <a:ext cx="8458201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প্রস্তুতকারী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লাভবান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ক্ষতিগ্রস্ত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build="allAtOnce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519" y="304800"/>
            <a:ext cx="743825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GM–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119" y="1600200"/>
            <a:ext cx="10972801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পরিবেশবাদীরা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বরাবরই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বিরোধিতা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Bt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ক্রিষ্টাল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ফেলবে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প্রমাণিত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পোকারর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বিটি-বেগুন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উদ্ভাবনের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১০টির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গবেষণাগারে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মাছ,মুরগি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ছাগল,খরগোশ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ইঁদুর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প্রতীয়মান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দ্বিধাহীন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বিটি-বেগুন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8895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3119" y="284202"/>
            <a:ext cx="166103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319" y="1905000"/>
            <a:ext cx="99822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বিটি বেগুন তৈরির জন্য ক্রিস্টাল প্রোটিন তৈরির জিন কোন ব্যাকটেরিয়া থেকে নেওয়া হয়েছে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6319" y="2151221"/>
            <a:ext cx="444063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Basillus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thuringiensis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6853" y="2151220"/>
            <a:ext cx="685957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GM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3119" y="2151221"/>
            <a:ext cx="200728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 ৩০ 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1575" y="2151221"/>
            <a:ext cx="779572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কখন বাংলাদেশে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BT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0006" y="2057400"/>
            <a:ext cx="34932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২২ জানুয়ারী ২০১৪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6677" y="2151219"/>
            <a:ext cx="823494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বাংলাদেশে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B T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বেগুনের কতটি জাত অবমুক্ত করা হয়েছে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2956" y="2178258"/>
            <a:ext cx="166744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5093" y="2178258"/>
            <a:ext cx="566693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8080" y="2057400"/>
            <a:ext cx="142859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2119" y="330368"/>
            <a:ext cx="3087705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602" y="2590800"/>
            <a:ext cx="795121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BT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BT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কীটনাশক প্রয়োগের ক্ষতিকর দিকগুলো উল্লেখ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94831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102265">
            <a:off x="3490119" y="2362200"/>
            <a:ext cx="550663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5082" y="0"/>
            <a:ext cx="12192001" cy="6858000"/>
          </a:xfrm>
          <a:prstGeom prst="frame">
            <a:avLst>
              <a:gd name="adj1" fmla="val 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6718" y="274638"/>
            <a:ext cx="6172201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37519" y="1828800"/>
            <a:ext cx="2286000" cy="838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bn-IN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8092" y="2895600"/>
            <a:ext cx="5373591" cy="2514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                                                                 </a:t>
            </a:r>
            <a:r>
              <a:rPr lang="en-US" sz="3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মোঃমিজানুর</a:t>
            </a:r>
            <a:r>
              <a:rPr lang="en-US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9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রহমান</a:t>
            </a:r>
            <a:r>
              <a:rPr lang="en-US" sz="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9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চৌধুরী</a:t>
            </a:r>
            <a:r>
              <a:rPr lang="en-US" sz="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endParaRPr lang="en-US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>
              <a:buNone/>
            </a:pP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         </a:t>
            </a:r>
            <a:r>
              <a:rPr lang="bn-IN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  </a:t>
            </a:r>
            <a:r>
              <a:rPr lang="en-US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সহকারী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অধ্যাপক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(</a:t>
            </a:r>
            <a:r>
              <a:rPr lang="en-US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জীব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  </a:t>
            </a:r>
            <a:r>
              <a:rPr lang="bn-IN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বিশ্ব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জাকের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মঞ্জিল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আলিয়া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কামিল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মাদ্রাসা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            </a:t>
            </a:r>
            <a:r>
              <a:rPr lang="en-US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সদরপুর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ফরিদপুর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>
              <a:buNone/>
            </a:pP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 </a:t>
            </a:r>
            <a:r>
              <a:rPr lang="bn-IN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         </a:t>
            </a:r>
            <a:r>
              <a:rPr lang="en-US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মোবাইলঃ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০১৮১৮২৬২৩৮</a:t>
            </a:r>
            <a:r>
              <a:rPr lang="bn-IN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৯ 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endParaRPr lang="en-US" sz="2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681119" y="1828800"/>
            <a:ext cx="1828800" cy="762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1919" y="2964120"/>
            <a:ext cx="4267200" cy="23698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শ্রেনীঃ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বিষয়ঃ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অধ্যায়ঃ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সাধারন পাঠঃ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জীবপ্রযুক্তি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সময়ঃ ৪৫ মিনিট </a:t>
            </a: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তাং-০১/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০৬</a:t>
            </a:r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২০১৯ 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5082" y="0"/>
            <a:ext cx="12192001" cy="6858000"/>
          </a:xfrm>
          <a:prstGeom prst="frame">
            <a:avLst>
              <a:gd name="adj1" fmla="val 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78" y="342036"/>
            <a:ext cx="3429000" cy="453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19" y="342037"/>
            <a:ext cx="3810000" cy="453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" y="342036"/>
            <a:ext cx="3886200" cy="453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18519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75719" y="109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90119" y="5410200"/>
            <a:ext cx="630172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519" y="152400"/>
            <a:ext cx="8686800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এইগুলোকে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4319" y="1905000"/>
            <a:ext cx="7086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গুলো জীবপ্রযুক্তির মাধ্যমে তৈরি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3958" y="1752600"/>
            <a:ext cx="80772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গুলোকে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 M ( Genetically Modified Crop )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9" y="1981200"/>
            <a:ext cx="8601075" cy="409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3719" y="1676400"/>
            <a:ext cx="9220200" cy="43242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বিষয়  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BTবেগুন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1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5082" y="0"/>
            <a:ext cx="12192001" cy="6858000"/>
          </a:xfrm>
          <a:prstGeom prst="frame">
            <a:avLst>
              <a:gd name="adj1" fmla="val 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15082" y="0"/>
            <a:ext cx="12192001" cy="6858000"/>
          </a:xfrm>
          <a:prstGeom prst="frame">
            <a:avLst>
              <a:gd name="adj1" fmla="val 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61519" y="609600"/>
            <a:ext cx="61722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>
            <a:endCxn id="5" idx="1"/>
          </p:cNvCxnSpPr>
          <p:nvPr/>
        </p:nvCxnSpPr>
        <p:spPr>
          <a:xfrm>
            <a:off x="2575719" y="1066800"/>
            <a:ext cx="6858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46919" y="1066800"/>
            <a:ext cx="1828800" cy="4800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0271919" y="1066800"/>
            <a:ext cx="1371600" cy="4800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5" idx="3"/>
          </p:cNvCxnSpPr>
          <p:nvPr/>
        </p:nvCxnSpPr>
        <p:spPr>
          <a:xfrm flipH="1">
            <a:off x="9433719" y="1066800"/>
            <a:ext cx="8382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46919" y="5867400"/>
            <a:ext cx="10896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03504" y="1777199"/>
            <a:ext cx="456246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06752" y="2971800"/>
            <a:ext cx="8318836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Bt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 কী বলতে পারবে ।</a:t>
            </a:r>
          </a:p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Bt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 চাষের লাভগুলো ব্যাখ্যা করতে পারবে । </a:t>
            </a:r>
          </a:p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পোকানাশক  স্প্রের ক্ষতিকর দিকগুলো চিহ্নিত করতে পারবে । </a:t>
            </a: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 M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জন্য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না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919" y="419725"/>
            <a:ext cx="115824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Bt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বেগুনঃ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Bacillus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thuringiensis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সয়েল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ক্রিস্টাল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CrylAc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জিনোমে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অন্তভুক্ত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Bt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915" y="4114800"/>
            <a:ext cx="11582399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কচিডগা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দারুণভাবে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-এ  ৬০-১৮০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পোকানাশক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বেগুনে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পোকানাশক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916" y="2244011"/>
            <a:ext cx="11582399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পৃথিবী জুড়ে এখন প্রায় ৩০টি 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GM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(Genetically Modified Crop)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২০১৪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GM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খাদ্য ফসল (বিটি বেগুন ) চাষের জন্য সরকার অনুমোদন দিয়েছে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1447800"/>
            <a:ext cx="5791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19" y="1447800"/>
            <a:ext cx="5029201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32719" y="5808492"/>
            <a:ext cx="288252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0834" y="5715000"/>
            <a:ext cx="226857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123" y="228600"/>
            <a:ext cx="1075710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নিচের চিত্রে  সাধারন বেগুন ও বিটি বেগুন দেখানো হলো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1752600"/>
            <a:ext cx="105156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4119" y="441960"/>
            <a:ext cx="9982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৩০/১০/২০১৩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অবমুক্ত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9" y="1752600"/>
            <a:ext cx="55626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18" y="1600200"/>
            <a:ext cx="5928519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70586" y="251918"/>
            <a:ext cx="689483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মুক্তায়িত চারটি জাতের বেগুনের চিত্রঃ-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109" y="5727412"/>
            <a:ext cx="251543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বারি বিটি বেগুন-১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6992" y="5727412"/>
            <a:ext cx="253627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বারি বিটি বেগুন-২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1319" y="5816142"/>
            <a:ext cx="25218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বারি বিটি বেগুন-৪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5779" y="5761945"/>
            <a:ext cx="257314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বারি বিটি বেগুন-৩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7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737</Words>
  <Application>Microsoft Office PowerPoint</Application>
  <PresentationFormat>Custom</PresentationFormat>
  <Paragraphs>72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</dc:creator>
  <cp:lastModifiedBy>MIZAN</cp:lastModifiedBy>
  <cp:revision>74</cp:revision>
  <dcterms:created xsi:type="dcterms:W3CDTF">2020-06-10T07:34:11Z</dcterms:created>
  <dcterms:modified xsi:type="dcterms:W3CDTF">2020-06-21T23:34:53Z</dcterms:modified>
</cp:coreProperties>
</file>