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76" r:id="rId3"/>
    <p:sldId id="258" r:id="rId4"/>
    <p:sldId id="277" r:id="rId5"/>
    <p:sldId id="278" r:id="rId6"/>
    <p:sldId id="288" r:id="rId7"/>
    <p:sldId id="260" r:id="rId8"/>
    <p:sldId id="267" r:id="rId9"/>
    <p:sldId id="261" r:id="rId10"/>
    <p:sldId id="262" r:id="rId11"/>
    <p:sldId id="263" r:id="rId12"/>
    <p:sldId id="264" r:id="rId13"/>
    <p:sldId id="268" r:id="rId14"/>
    <p:sldId id="282" r:id="rId15"/>
    <p:sldId id="280" r:id="rId16"/>
    <p:sldId id="281" r:id="rId17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8" autoAdjust="0"/>
    <p:restoredTop sz="93923" autoAdjust="0"/>
  </p:normalViewPr>
  <p:slideViewPr>
    <p:cSldViewPr snapToGrid="0">
      <p:cViewPr varScale="1">
        <p:scale>
          <a:sx n="59" d="100"/>
          <a:sy n="59" d="100"/>
        </p:scale>
        <p:origin x="5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0FB9-6C2B-43D3-90D4-ACFFC92326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14DA3-C096-40B1-AA57-88BABA96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387" y="2514601"/>
            <a:ext cx="8358187" cy="2262781"/>
          </a:xfrm>
        </p:spPr>
        <p:txBody>
          <a:bodyPr anchor="b">
            <a:normAutofit/>
          </a:bodyPr>
          <a:lstStyle>
            <a:lvl1pPr>
              <a:defRPr sz="5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7387" y="4777380"/>
            <a:ext cx="835818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635611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8574" y="4529541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8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387" y="609600"/>
            <a:ext cx="8358187" cy="3117040"/>
          </a:xfrm>
        </p:spPr>
        <p:txBody>
          <a:bodyPr anchor="ctr">
            <a:normAutofit/>
          </a:bodyPr>
          <a:lstStyle>
            <a:lvl1pPr algn="l">
              <a:defRPr sz="45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7387" y="4354046"/>
            <a:ext cx="835818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927" y="31781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8574" y="3244140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8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1827" y="609600"/>
            <a:ext cx="7869306" cy="2895600"/>
          </a:xfrm>
        </p:spPr>
        <p:txBody>
          <a:bodyPr anchor="ctr">
            <a:normAutofit/>
          </a:bodyPr>
          <a:lstStyle>
            <a:lvl1pPr algn="l">
              <a:defRPr sz="45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70324" y="3505200"/>
            <a:ext cx="7065519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7387" y="4354046"/>
            <a:ext cx="835818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927" y="31781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8574" y="3244140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313424" y="648005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420174" y="290530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376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387" y="2438401"/>
            <a:ext cx="8358188" cy="2724845"/>
          </a:xfrm>
        </p:spPr>
        <p:txBody>
          <a:bodyPr anchor="b">
            <a:normAutofit/>
          </a:bodyPr>
          <a:lstStyle>
            <a:lvl1pPr algn="l"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7387" y="5181600"/>
            <a:ext cx="835818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927" y="491172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8574" y="4983088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6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671827" y="609600"/>
            <a:ext cx="7869306" cy="2895600"/>
          </a:xfrm>
        </p:spPr>
        <p:txBody>
          <a:bodyPr anchor="ctr">
            <a:normAutofit/>
          </a:bodyPr>
          <a:lstStyle>
            <a:lvl1pPr algn="l">
              <a:defRPr sz="45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27386" y="4343400"/>
            <a:ext cx="835818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accent1"/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7387" y="5181600"/>
            <a:ext cx="835818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927" y="491172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8574" y="4983088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313424" y="648005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20174" y="290530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105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387" y="627407"/>
            <a:ext cx="8358187" cy="2880020"/>
          </a:xfrm>
        </p:spPr>
        <p:txBody>
          <a:bodyPr anchor="ctr">
            <a:normAutofit/>
          </a:bodyPr>
          <a:lstStyle>
            <a:lvl1pPr algn="l"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27386" y="4343400"/>
            <a:ext cx="835818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accent1"/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7387" y="5181600"/>
            <a:ext cx="835818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927" y="491172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8574" y="4983088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22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927" y="7143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3887" y="627406"/>
            <a:ext cx="2069626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27386" y="627406"/>
            <a:ext cx="607218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927" y="7143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0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867" y="624110"/>
            <a:ext cx="835470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86" y="2133600"/>
            <a:ext cx="8358188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927" y="7143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0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387" y="2058750"/>
            <a:ext cx="8358187" cy="1468800"/>
          </a:xfrm>
        </p:spPr>
        <p:txBody>
          <a:bodyPr anchor="b"/>
          <a:lstStyle>
            <a:lvl1pPr algn="l">
              <a:defRPr sz="375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7387" y="3530129"/>
            <a:ext cx="8358187" cy="860400"/>
          </a:xfrm>
        </p:spPr>
        <p:txBody>
          <a:bodyPr anchor="t"/>
          <a:lstStyle>
            <a:lvl1pPr marL="0" indent="0" algn="l">
              <a:buNone/>
              <a:defRPr sz="187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927" y="31781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8574" y="3244140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7386" y="2133600"/>
            <a:ext cx="404424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1325" y="2126222"/>
            <a:ext cx="404424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927" y="7143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8574" y="787783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57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5662" y="1972703"/>
            <a:ext cx="3743186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27387" y="2548966"/>
            <a:ext cx="4071462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37465" y="1969475"/>
            <a:ext cx="3749063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19022" y="2545738"/>
            <a:ext cx="4067507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927" y="7143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8574" y="787783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768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927" y="7143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3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927" y="7143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1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387" y="446088"/>
            <a:ext cx="3286124" cy="976312"/>
          </a:xfrm>
        </p:spPr>
        <p:txBody>
          <a:bodyPr anchor="b"/>
          <a:lstStyle>
            <a:lvl1pPr algn="l">
              <a:defRPr sz="187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824" y="446089"/>
            <a:ext cx="485775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7387" y="1598613"/>
            <a:ext cx="3286124" cy="4262436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927" y="71437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00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387" y="4800600"/>
            <a:ext cx="8358188" cy="566738"/>
          </a:xfrm>
        </p:spPr>
        <p:txBody>
          <a:bodyPr anchor="b">
            <a:normAutofit/>
          </a:bodyPr>
          <a:lstStyle>
            <a:lvl1pPr algn="l"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27386" y="634965"/>
            <a:ext cx="835818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/>
            </a:lvl1pPr>
            <a:lvl2pPr marL="428625" indent="0">
              <a:buNone/>
              <a:defRPr sz="1500"/>
            </a:lvl2pPr>
            <a:lvl3pPr marL="857250" indent="0">
              <a:buNone/>
              <a:defRPr sz="1500"/>
            </a:lvl3pPr>
            <a:lvl4pPr marL="1285875" indent="0">
              <a:buNone/>
              <a:defRPr sz="1500"/>
            </a:lvl4pPr>
            <a:lvl5pPr marL="1714500" indent="0">
              <a:buNone/>
              <a:defRPr sz="1500"/>
            </a:lvl5pPr>
            <a:lvl6pPr marL="2143125" indent="0">
              <a:buNone/>
              <a:defRPr sz="1500"/>
            </a:lvl6pPr>
            <a:lvl7pPr marL="2571750" indent="0">
              <a:buNone/>
              <a:defRPr sz="1500"/>
            </a:lvl7pPr>
            <a:lvl8pPr marL="3000375" indent="0">
              <a:buNone/>
              <a:defRPr sz="1500"/>
            </a:lvl8pPr>
            <a:lvl9pPr marL="34290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7387" y="5367338"/>
            <a:ext cx="8358188" cy="493712"/>
          </a:xfrm>
        </p:spPr>
        <p:txBody>
          <a:bodyPr>
            <a:normAutofit/>
          </a:bodyPr>
          <a:lstStyle>
            <a:lvl1pPr marL="0" indent="0">
              <a:buNone/>
              <a:defRPr sz="1125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927" y="4911726"/>
            <a:ext cx="148924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8574" y="4983088"/>
            <a:ext cx="731032" cy="365125"/>
          </a:xfrm>
        </p:spPr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3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67329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5520" y="-786"/>
            <a:ext cx="2209382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0867" y="624110"/>
            <a:ext cx="835470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7386" y="2133600"/>
            <a:ext cx="835818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4012" y="6130437"/>
            <a:ext cx="1074640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F0376-999B-4FE6-9DA3-0E023966323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7387" y="6135809"/>
            <a:ext cx="71437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98574" y="787783"/>
            <a:ext cx="731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5">
                <a:solidFill>
                  <a:srgbClr val="FEFFFF"/>
                </a:solidFill>
              </a:defRPr>
            </a:lvl1pPr>
          </a:lstStyle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9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28625" rtl="0" eaLnBrk="1" latinLnBrk="0" hangingPunct="1">
        <a:spcBef>
          <a:spcPct val="0"/>
        </a:spcBef>
        <a:buNone/>
        <a:defRPr sz="3375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1469" indent="-321469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Font typeface="Wingdings 3" charset="2"/>
        <a:buChar char="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96516" indent="-267891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Font typeface="Wingdings 3" charset="2"/>
        <a:buChar char="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715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Font typeface="Wingdings 3" charset="2"/>
        <a:buChar char="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001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288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5743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7860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146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433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21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7" Type="http://schemas.openxmlformats.org/officeDocument/2006/relationships/image" Target="../media/image26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32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6" y="0"/>
            <a:ext cx="1123749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5374E51-CB34-4806-877C-4A7AB5471257}"/>
              </a:ext>
            </a:extLst>
          </p:cNvPr>
          <p:cNvSpPr txBox="1"/>
          <p:nvPr/>
        </p:nvSpPr>
        <p:spPr>
          <a:xfrm>
            <a:off x="4742597" y="1982450"/>
            <a:ext cx="4107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24" y="33603"/>
            <a:ext cx="10287758" cy="84710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পশুচারণ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6C62F10B-C930-473C-99EB-02A2D1356D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9" y="854291"/>
            <a:ext cx="2902120" cy="2120617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6A1BC2F-F457-44F1-8669-EE0ABA0D76D2}"/>
              </a:ext>
            </a:extLst>
          </p:cNvPr>
          <p:cNvSpPr txBox="1"/>
          <p:nvPr/>
        </p:nvSpPr>
        <p:spPr>
          <a:xfrm>
            <a:off x="294042" y="5268178"/>
            <a:ext cx="10841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পশু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গৃহে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মহিলারা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শাকসবজি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উৎপাদন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গৃহ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মনোনিবেশ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মালিকানা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বাধতে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F269DE3-5477-4AE6-BFBE-F1616EBA7F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9" y="3173977"/>
            <a:ext cx="2902120" cy="2094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B86EE0F-AA29-4948-B8A7-168685C155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167" y="854291"/>
            <a:ext cx="3100276" cy="21698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326D1DA-15A5-4F40-80A4-951EF651A5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72" y="3173977"/>
            <a:ext cx="3026315" cy="2120617"/>
          </a:xfrm>
          <a:prstGeom prst="rect">
            <a:avLst/>
          </a:prstGeom>
        </p:spPr>
      </p:pic>
      <p:pic>
        <p:nvPicPr>
          <p:cNvPr id="21" name="Content Placeholder 9">
            <a:extLst>
              <a:ext uri="{FF2B5EF4-FFF2-40B4-BE49-F238E27FC236}">
                <a16:creationId xmlns:a16="http://schemas.microsoft.com/office/drawing/2014/main" xmlns="" id="{A38F3497-C341-4150-8C80-95441E7DB2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34" y="3185757"/>
            <a:ext cx="3221942" cy="2094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149D150F-C243-4135-B2CD-5F8A1BD587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50" y="880706"/>
            <a:ext cx="3079737" cy="209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FEDC4-D00B-444F-9A6E-27115031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6" y="146345"/>
            <a:ext cx="10043885" cy="657328"/>
          </a:xfrm>
        </p:spPr>
        <p:txBody>
          <a:bodyPr anchor="t">
            <a:no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কৃষি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6D00259C-C70F-4B02-8A78-D2B043A77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0" y="886266"/>
            <a:ext cx="3755707" cy="230286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E99D09-A32A-48A1-A7ED-D92EA117180C}"/>
              </a:ext>
            </a:extLst>
          </p:cNvPr>
          <p:cNvSpPr txBox="1"/>
          <p:nvPr/>
        </p:nvSpPr>
        <p:spPr>
          <a:xfrm>
            <a:off x="230135" y="5657671"/>
            <a:ext cx="10969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জমিই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ছিল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মূল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সম্পত্তি।সামাজিক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রাজনৈতিক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মর্যাদাও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পরিপূর্ণভাবে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জমির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মালিকানার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ওপর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নির্ভরশীল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ছিল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72BC619-7E52-4BC1-A233-BEEC84671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8" y="886265"/>
            <a:ext cx="3179596" cy="22940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853F6F1-658E-4922-9B13-C2C4962441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755" y="886265"/>
            <a:ext cx="3151601" cy="230286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D65C2AF-FB00-4112-B114-1EA1B7046B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755" y="3429000"/>
            <a:ext cx="3166915" cy="219568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3233FA10-F787-44A9-B52F-AE8C7A4124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0" y="3429000"/>
            <a:ext cx="3755707" cy="222867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0C2FF3B0-6AEE-4C17-8E9F-7025DD7DB7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8" y="3429001"/>
            <a:ext cx="3179596" cy="219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57" y="24731"/>
            <a:ext cx="10421257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4E92E160-0FF1-4D3B-9548-807FA7AF27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12" y="702236"/>
            <a:ext cx="3312614" cy="2540091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70F231-912B-4932-8173-565446B8E0AB}"/>
              </a:ext>
            </a:extLst>
          </p:cNvPr>
          <p:cNvSpPr txBox="1"/>
          <p:nvPr/>
        </p:nvSpPr>
        <p:spPr>
          <a:xfrm>
            <a:off x="505404" y="5832598"/>
            <a:ext cx="10419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পূর্ণ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বিকাশ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D6E4037-DB7F-4612-BD70-CDF243195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11" y="3521439"/>
            <a:ext cx="3312614" cy="21900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253F632-5378-4063-8BDD-C14198BDFE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348" y="3521439"/>
            <a:ext cx="3191243" cy="21900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2FF0AB5-049C-4AEA-8CFC-178ACD5D15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348" y="702236"/>
            <a:ext cx="3191243" cy="25400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FAE6B29-34B6-4F03-922E-9D39C7A407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14" y="3521439"/>
            <a:ext cx="3556674" cy="217575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2BA5EC6F-5211-46CA-86F5-57D0EE9292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13" y="702236"/>
            <a:ext cx="3556675" cy="254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11" y="5167310"/>
            <a:ext cx="10747977" cy="10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আদিম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CC2C2BD-7453-4CB2-8BD6-826BBC4AE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90690"/>
            <a:ext cx="6105378" cy="303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F9BF4-52ED-45E6-8B0F-89E2E7EB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F72EEB-204B-4C74-922F-E39082AF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68" y="1690691"/>
            <a:ext cx="10558463" cy="4079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সম্পত্তিতে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মালিকানা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ছিলনা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ক)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আদিম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 খ)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পশুচারণ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 গ)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কৃষি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    ঘ)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পরিপূর্ণ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বিকাশ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ক)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আদিম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খ)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পশুচারণ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 গ)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কৃষি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    ঘ)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খাদ্যের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অনিশ্চয়তা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দূর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ক)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আদিম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খ)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পশুচারণ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        গ)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কৃষি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        ঘ) </a:t>
            </a:r>
            <a:r>
              <a:rPr lang="en-US" sz="3375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C89F517E-A1D9-4480-B034-5A0B20054919}"/>
              </a:ext>
            </a:extLst>
          </p:cNvPr>
          <p:cNvSpPr/>
          <p:nvPr/>
        </p:nvSpPr>
        <p:spPr>
          <a:xfrm>
            <a:off x="435768" y="2144484"/>
            <a:ext cx="633554" cy="585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69D7CEEE-70FD-4C2A-92ED-2A9C3B14706A}"/>
              </a:ext>
            </a:extLst>
          </p:cNvPr>
          <p:cNvSpPr/>
          <p:nvPr/>
        </p:nvSpPr>
        <p:spPr>
          <a:xfrm>
            <a:off x="3768641" y="3251747"/>
            <a:ext cx="597730" cy="585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0F757F20-6FDB-491D-83A5-3D1A28CDB3AC}"/>
              </a:ext>
            </a:extLst>
          </p:cNvPr>
          <p:cNvSpPr/>
          <p:nvPr/>
        </p:nvSpPr>
        <p:spPr>
          <a:xfrm>
            <a:off x="4225731" y="4318328"/>
            <a:ext cx="571500" cy="585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</p:spTree>
    <p:extLst>
      <p:ext uri="{BB962C8B-B14F-4D97-AF65-F5344CB8AC3E}">
        <p14:creationId xmlns:p14="http://schemas.microsoft.com/office/powerpoint/2010/main" val="11438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320433"/>
            <a:ext cx="10339754" cy="1200834"/>
          </a:xfrm>
        </p:spPr>
        <p:txBody>
          <a:bodyPr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0" y="5062453"/>
            <a:ext cx="10480429" cy="16619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03BA4C-4CFE-4406-B4E7-8E5E0AF8425C}"/>
              </a:ext>
            </a:extLst>
          </p:cNvPr>
          <p:cNvSpPr txBox="1"/>
          <p:nvPr/>
        </p:nvSpPr>
        <p:spPr>
          <a:xfrm>
            <a:off x="492370" y="1160381"/>
            <a:ext cx="106408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বিশাল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বিশাল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কারখানার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মালিক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জাফর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সাহেব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উন্নয়নেও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ভূমিকা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পালন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গ্রামে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নিজের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জমিতে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চিকিৎসা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কেন্দ্র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স্থাপন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কলকারখানা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মুনাফা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বানিজ্য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চালু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গ্রামের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শিক্ষিত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তরুনদের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সহায়তা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জীবন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যাপন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আকৃষ্ট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ক।</a:t>
            </a:r>
            <a:r>
              <a:rPr lang="en-US" sz="2400" baseline="-25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?											১</a:t>
            </a:r>
          </a:p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খ।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বৈধ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বুঝ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ায়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?									২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গ।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		৩</a:t>
            </a:r>
          </a:p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ঘ।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বর্ণিত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ঘটনার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নৈতিকতার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সম্পর্ক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বিশ্লেষন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			৪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2" y="0"/>
            <a:ext cx="11238328" cy="6705600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EE9D199-2DF6-4D67-971E-6655C61D5D60}"/>
              </a:ext>
            </a:extLst>
          </p:cNvPr>
          <p:cNvSpPr txBox="1"/>
          <p:nvPr/>
        </p:nvSpPr>
        <p:spPr>
          <a:xfrm>
            <a:off x="5156662" y="1254789"/>
            <a:ext cx="3091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88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825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87" y="371084"/>
            <a:ext cx="10222523" cy="120083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0D8A8B-A8F8-483A-88E2-A046B624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506" y="3274454"/>
            <a:ext cx="5257531" cy="3144431"/>
          </a:xfrm>
        </p:spPr>
        <p:txBody>
          <a:bodyPr>
            <a:noAutofit/>
          </a:bodyPr>
          <a:lstStyle/>
          <a:p>
            <a:pPr marL="0" lvl="6" indent="0">
              <a:spcBef>
                <a:spcPts val="750"/>
              </a:spcBef>
              <a:buNone/>
            </a:pPr>
            <a:r>
              <a:rPr lang="en-US" sz="4800" b="1" dirty="0" err="1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এ.কে.এম</a:t>
            </a:r>
            <a:r>
              <a:rPr lang="en-US" sz="4800" b="1" dirty="0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মাসুদুজ্জামান</a:t>
            </a:r>
            <a:r>
              <a:rPr lang="en-US" sz="4800" b="1" dirty="0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 </a:t>
            </a: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>
                <a:solidFill>
                  <a:srgbClr val="0070C0"/>
                </a:solidFill>
                <a:latin typeface="SutonnyMJ" pitchFamily="2" charset="0"/>
              </a:rPr>
              <a:t>cÖfvlK</a:t>
            </a:r>
            <a:r>
              <a:rPr lang="en-US" sz="4000" dirty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4000" dirty="0" err="1">
                <a:solidFill>
                  <a:srgbClr val="0070C0"/>
                </a:solidFill>
                <a:latin typeface="SutonnyMJ" pitchFamily="2" charset="0"/>
              </a:rPr>
              <a:t>mgvRweÁvb</a:t>
            </a:r>
            <a:endParaRPr lang="en-US" sz="4000" dirty="0">
              <a:solidFill>
                <a:srgbClr val="0070C0"/>
              </a:solidFill>
              <a:latin typeface="SutonnyMJ" pitchFamily="2" charset="0"/>
            </a:endParaRP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>
                <a:solidFill>
                  <a:srgbClr val="0070C0"/>
                </a:solidFill>
                <a:latin typeface="SutonnyMJ" pitchFamily="2" charset="0"/>
              </a:rPr>
              <a:t>সরকারি</a:t>
            </a:r>
            <a:r>
              <a:rPr lang="en-US" sz="4000" dirty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SutonnyMJ" pitchFamily="2" charset="0"/>
              </a:rPr>
              <a:t>ইন্দুরকানি</a:t>
            </a:r>
            <a:r>
              <a:rPr lang="en-US" sz="4000" dirty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SutonnyMJ" pitchFamily="2" charset="0"/>
              </a:rPr>
              <a:t>K‡jR</a:t>
            </a:r>
            <a:r>
              <a:rPr lang="en-US" sz="4000" dirty="0">
                <a:solidFill>
                  <a:srgbClr val="0070C0"/>
                </a:solidFill>
                <a:latin typeface="SutonnyMJ" pitchFamily="2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32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ইন্দুরকানি,পিরোজপুর</a:t>
            </a:r>
            <a:r>
              <a:rPr lang="en-US" sz="32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মোবাইল</a:t>
            </a:r>
            <a:r>
              <a:rPr lang="en-US" sz="32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নং</a:t>
            </a:r>
            <a:r>
              <a:rPr lang="bn-IN" sz="32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- </a:t>
            </a:r>
            <a:r>
              <a:rPr lang="en-US" sz="32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০১৮১৮৩২১৫৬২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0696" y="3595295"/>
            <a:ext cx="4902313" cy="3014053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১ম প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 :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 :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বিবর্তনের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০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405" y="863983"/>
            <a:ext cx="1795821" cy="23944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FEBA1-3DD1-402B-8329-CBD70405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90" y="184034"/>
            <a:ext cx="9718620" cy="658508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44E0D75-C555-440C-8614-E930BF14C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9934"/>
            <a:ext cx="3889611" cy="25384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F5B74B4-3E17-4D8C-AB92-32DB16861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389" y="3657598"/>
            <a:ext cx="3889611" cy="32004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DF7806E-65C9-406C-ACB5-1DC1DDB579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598"/>
            <a:ext cx="3889611" cy="3200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441A58CB-D7CF-450A-8D81-3E80CFAD41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389" y="1009934"/>
            <a:ext cx="3889611" cy="253848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2D05DAF7-B5BD-4BF4-96EF-10C893510F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46" y="3657600"/>
            <a:ext cx="3398293" cy="32004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6D22E191-49EB-4AC2-A1AD-F097A49CD6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46" y="1009935"/>
            <a:ext cx="3398293" cy="253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70" y="1197636"/>
            <a:ext cx="10016197" cy="120083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6" y="3474131"/>
            <a:ext cx="10480427" cy="98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বিবর্তনের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1" y="654629"/>
            <a:ext cx="10142806" cy="1242715"/>
          </a:xfrm>
        </p:spPr>
        <p:txBody>
          <a:bodyPr/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2489165"/>
            <a:ext cx="10568354" cy="32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বিবর্তন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বিবর্তন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ণ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A71755E4-6737-4439-B5D4-B3675A3CB1F4}"/>
              </a:ext>
            </a:extLst>
          </p:cNvPr>
          <p:cNvSpPr/>
          <p:nvPr/>
        </p:nvSpPr>
        <p:spPr>
          <a:xfrm>
            <a:off x="787791" y="2489165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3D069E8F-D2E7-4B60-9EB7-530628DDEA41}"/>
              </a:ext>
            </a:extLst>
          </p:cNvPr>
          <p:cNvSpPr/>
          <p:nvPr/>
        </p:nvSpPr>
        <p:spPr>
          <a:xfrm>
            <a:off x="787791" y="3145968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F0A49E65-2E0E-4373-BC5F-97C1179B1151}"/>
              </a:ext>
            </a:extLst>
          </p:cNvPr>
          <p:cNvSpPr/>
          <p:nvPr/>
        </p:nvSpPr>
        <p:spPr>
          <a:xfrm>
            <a:off x="787791" y="3814300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06" y="925332"/>
            <a:ext cx="1828800" cy="1012874"/>
          </a:xfrm>
        </p:spPr>
        <p:txBody>
          <a:bodyPr/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996C341-857D-4F07-B392-7F6207440342}"/>
              </a:ext>
            </a:extLst>
          </p:cNvPr>
          <p:cNvSpPr txBox="1"/>
          <p:nvPr/>
        </p:nvSpPr>
        <p:spPr>
          <a:xfrm>
            <a:off x="203977" y="2368705"/>
            <a:ext cx="11226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এল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টি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হবহাউজ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ওপর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নিয়ন্ত্রণকে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বোঝায়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নিয়ন্ত্রণ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স্বীকৃত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মোটামুটি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স্থায়ী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নিরঙ্কুশ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প্রকৃতির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D099A33-ED7B-4C03-B79F-85E508D46411}"/>
              </a:ext>
            </a:extLst>
          </p:cNvPr>
          <p:cNvSpPr txBox="1"/>
          <p:nvPr/>
        </p:nvSpPr>
        <p:spPr>
          <a:xfrm>
            <a:off x="203977" y="3506041"/>
            <a:ext cx="111205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মরিস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এন্ডারসন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ব্যাক্তিদের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মালিক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ব্যবহারের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পরিত্যাগের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একচেটিয়া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অধিকারসহ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BE8A4A1-C795-4120-B4B2-B4095CDF6A18}"/>
              </a:ext>
            </a:extLst>
          </p:cNvPr>
          <p:cNvSpPr/>
          <p:nvPr/>
        </p:nvSpPr>
        <p:spPr>
          <a:xfrm>
            <a:off x="8001005" y="1905506"/>
            <a:ext cx="2423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এল,টি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হবহাউজ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0053CFD-ECBB-4054-B9D8-7572D162D0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154" y="243883"/>
            <a:ext cx="1828800" cy="16983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8DE752F-8373-4C36-B056-1C97532953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22" y="267287"/>
            <a:ext cx="1828800" cy="16749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CBB4D2F-F78B-4DD4-980A-83715440BBBC}"/>
              </a:ext>
            </a:extLst>
          </p:cNvPr>
          <p:cNvSpPr txBox="1"/>
          <p:nvPr/>
        </p:nvSpPr>
        <p:spPr>
          <a:xfrm>
            <a:off x="2950696" y="1938206"/>
            <a:ext cx="281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6DEE3EE-F929-49C2-8A97-73EA1091BB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664" y="267287"/>
            <a:ext cx="1828800" cy="169834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F146363-283C-4014-A522-4CA144B5606D}"/>
              </a:ext>
            </a:extLst>
          </p:cNvPr>
          <p:cNvSpPr txBox="1"/>
          <p:nvPr/>
        </p:nvSpPr>
        <p:spPr>
          <a:xfrm>
            <a:off x="5426616" y="1938207"/>
            <a:ext cx="281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্সব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7A5D335-9F49-4098-B40D-7D4B03C71B3F}"/>
              </a:ext>
            </a:extLst>
          </p:cNvPr>
          <p:cNvSpPr txBox="1"/>
          <p:nvPr/>
        </p:nvSpPr>
        <p:spPr>
          <a:xfrm>
            <a:off x="203977" y="5046453"/>
            <a:ext cx="11106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্সবার্গ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মতানুসারে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বস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ৃহীত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নিয়ন্ত্রণের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ভ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ঠ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”</a:t>
            </a:r>
          </a:p>
        </p:txBody>
      </p:sp>
    </p:spTree>
    <p:extLst>
      <p:ext uri="{BB962C8B-B14F-4D97-AF65-F5344CB8AC3E}">
        <p14:creationId xmlns:p14="http://schemas.microsoft.com/office/powerpoint/2010/main" val="37585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5" grpId="0"/>
      <p:bldP spid="11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2B0B49-DEC7-4BBD-8F4F-236C4780B0E8}"/>
              </a:ext>
            </a:extLst>
          </p:cNvPr>
          <p:cNvSpPr txBox="1"/>
          <p:nvPr/>
        </p:nvSpPr>
        <p:spPr>
          <a:xfrm>
            <a:off x="648905" y="343042"/>
            <a:ext cx="10132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বিবর্তন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BA1F5A-9C67-4757-AC0F-45538642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05" y="2001129"/>
            <a:ext cx="10132190" cy="40901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আদিম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পশুচারণ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কৃষি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</a:p>
          <a:p>
            <a:pPr marL="0" indent="0"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33" y="373974"/>
            <a:ext cx="9858375" cy="124271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32" y="5021370"/>
            <a:ext cx="9565274" cy="915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হবহাউজ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2" cy="281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837" y="114122"/>
            <a:ext cx="8750325" cy="844114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আদিম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xmlns="" id="{007C19A7-A8BD-40F3-803A-0F8C688CE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44" y="3189287"/>
            <a:ext cx="2733675" cy="16668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0C1000-AF63-4806-B0B8-662E2091D40B}"/>
              </a:ext>
            </a:extLst>
          </p:cNvPr>
          <p:cNvSpPr txBox="1"/>
          <p:nvPr/>
        </p:nvSpPr>
        <p:spPr>
          <a:xfrm>
            <a:off x="355209" y="5187334"/>
            <a:ext cx="10719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ছিলনা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ফলমূল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সংগ্রহ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মাছ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পশু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ছিল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EE8C71C-DA0A-4B8A-8D6A-711C68AB11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452" y="958236"/>
            <a:ext cx="3221941" cy="22102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7630DE8-0E8D-477F-A063-5EBCD32565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29" y="958236"/>
            <a:ext cx="3221942" cy="42290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2D928A04-F7E9-41DB-97F4-45480D96F7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07" y="3291840"/>
            <a:ext cx="3221942" cy="189549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665D368D-5FAF-4E3B-BB28-8B7765985D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06" y="958236"/>
            <a:ext cx="3221942" cy="221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970</TotalTime>
  <Words>578</Words>
  <Application>Microsoft Office PowerPoint</Application>
  <PresentationFormat>Custom</PresentationFormat>
  <Paragraphs>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ArhialkhanMJ</vt:lpstr>
      <vt:lpstr>Arial</vt:lpstr>
      <vt:lpstr>Calibri</vt:lpstr>
      <vt:lpstr>Century Gothic</vt:lpstr>
      <vt:lpstr>Nikosh</vt:lpstr>
      <vt:lpstr>NikoshLightBAN</vt:lpstr>
      <vt:lpstr>SutonnyMJ</vt:lpstr>
      <vt:lpstr>Wingdings 3</vt:lpstr>
      <vt:lpstr>Wisp</vt:lpstr>
      <vt:lpstr>PowerPoint Presentation</vt:lpstr>
      <vt:lpstr>পরিচিতি </vt:lpstr>
      <vt:lpstr>নিচের ছবিগুলো লক্ষ্য কর</vt:lpstr>
      <vt:lpstr>আজকের পাঠ </vt:lpstr>
      <vt:lpstr>     এই পাঠ শেষে শিক্ষার্থীরা …</vt:lpstr>
      <vt:lpstr>সম্পত্তি?</vt:lpstr>
      <vt:lpstr>PowerPoint Presentation</vt:lpstr>
      <vt:lpstr>একক কাজ </vt:lpstr>
      <vt:lpstr>আদিম সমাজের সম্পত্তি </vt:lpstr>
      <vt:lpstr>পশুচারণ সমাজে সম্পত্তি </vt:lpstr>
      <vt:lpstr>কৃষি সমাজে সম্পত্তি </vt:lpstr>
      <vt:lpstr>শিল্প সমাজে সম্পত্তি </vt:lpstr>
      <vt:lpstr>দলগত কাজ 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HAFIZUR RAHMAN</dc:creator>
  <cp:lastModifiedBy>Rajib</cp:lastModifiedBy>
  <cp:revision>94</cp:revision>
  <dcterms:created xsi:type="dcterms:W3CDTF">2019-12-13T13:54:59Z</dcterms:created>
  <dcterms:modified xsi:type="dcterms:W3CDTF">2020-10-08T13:43:23Z</dcterms:modified>
</cp:coreProperties>
</file>