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3" r:id="rId13"/>
    <p:sldId id="321" r:id="rId14"/>
    <p:sldId id="354" r:id="rId15"/>
    <p:sldId id="322" r:id="rId16"/>
    <p:sldId id="331" r:id="rId17"/>
    <p:sldId id="357" r:id="rId18"/>
    <p:sldId id="359" r:id="rId19"/>
    <p:sldId id="355" r:id="rId20"/>
    <p:sldId id="323" r:id="rId21"/>
    <p:sldId id="360" r:id="rId22"/>
    <p:sldId id="333" r:id="rId23"/>
    <p:sldId id="334" r:id="rId24"/>
    <p:sldId id="336" r:id="rId25"/>
    <p:sldId id="33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21470-79B8-408F-959F-DCCA3AB09BA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7F9BCFC-A8B2-4A61-BBF5-0496544DFED1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বিষয় :</a:t>
          </a:r>
        </a:p>
      </dgm:t>
    </dgm:pt>
    <dgm:pt modelId="{5FEB4674-82AD-40DA-A567-525430A75E49}" type="parTrans" cxnId="{38BFAACA-133D-4B07-B63A-A31DF431E6D8}">
      <dgm:prSet/>
      <dgm:spPr/>
      <dgm:t>
        <a:bodyPr/>
        <a:lstStyle/>
        <a:p>
          <a:endParaRPr lang="en-US"/>
        </a:p>
      </dgm:t>
    </dgm:pt>
    <dgm:pt modelId="{60312EEA-5A64-43DB-AC24-0B89E7050B72}" type="sibTrans" cxnId="{38BFAACA-133D-4B07-B63A-A31DF431E6D8}">
      <dgm:prSet/>
      <dgm:spPr/>
      <dgm:t>
        <a:bodyPr/>
        <a:lstStyle/>
        <a:p>
          <a:endParaRPr lang="en-US" dirty="0"/>
        </a:p>
      </dgm:t>
    </dgm:pt>
    <dgm:pt modelId="{02D9E119-5E87-4547-BAED-D8E95B19A10A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w="19050">
          <a:solidFill>
            <a:schemeClr val="tx1"/>
          </a:solidFill>
        </a:ln>
      </dgm:spPr>
      <dgm:t>
        <a:bodyPr/>
        <a:lstStyle/>
        <a:p>
          <a:r>
            <a: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বাংলা </a:t>
          </a:r>
        </a:p>
      </dgm:t>
    </dgm:pt>
    <dgm:pt modelId="{35DCE998-947D-4EA0-B3C4-F1A6DB046638}" type="parTrans" cxnId="{ABC89AFC-83BB-48CB-B565-A04433E5565E}">
      <dgm:prSet/>
      <dgm:spPr/>
      <dgm:t>
        <a:bodyPr/>
        <a:lstStyle/>
        <a:p>
          <a:endParaRPr lang="en-US"/>
        </a:p>
      </dgm:t>
    </dgm:pt>
    <dgm:pt modelId="{58D8B047-DCB3-46E9-9B40-70A4E4F43CB0}" type="sibTrans" cxnId="{ABC89AFC-83BB-48CB-B565-A04433E5565E}">
      <dgm:prSet/>
      <dgm:spPr/>
      <dgm:t>
        <a:bodyPr/>
        <a:lstStyle/>
        <a:p>
          <a:endParaRPr lang="en-US" dirty="0"/>
        </a:p>
      </dgm:t>
    </dgm:pt>
    <dgm:pt modelId="{5C82A4B7-3117-4F9D-AC3C-083A2A5FBE6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পঞ্চম</a:t>
          </a:r>
          <a:r>
            <a: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শ্রেণি</a:t>
          </a:r>
        </a:p>
      </dgm:t>
    </dgm:pt>
    <dgm:pt modelId="{5E86A75D-EED9-4BF0-9749-A9DBE44CDBF5}" type="parTrans" cxnId="{2E3D1794-9439-49CB-97DB-9C0161E10A2C}">
      <dgm:prSet/>
      <dgm:spPr/>
      <dgm:t>
        <a:bodyPr/>
        <a:lstStyle/>
        <a:p>
          <a:endParaRPr lang="en-US"/>
        </a:p>
      </dgm:t>
    </dgm:pt>
    <dgm:pt modelId="{8CEC0670-0F8C-42AF-8250-EFDD1329215C}" type="sibTrans" cxnId="{2E3D1794-9439-49CB-97DB-9C0161E10A2C}">
      <dgm:prSet/>
      <dgm:spPr/>
      <dgm:t>
        <a:bodyPr/>
        <a:lstStyle/>
        <a:p>
          <a:endParaRPr lang="en-US" dirty="0"/>
        </a:p>
      </dgm:t>
    </dgm:pt>
    <dgm:pt modelId="{5D6E6480-808D-4DF2-806D-89749309B94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 : ৪</a:t>
          </a:r>
          <a:r>
            <a: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মি:</a:t>
          </a:r>
        </a:p>
      </dgm:t>
    </dgm:pt>
    <dgm:pt modelId="{A23E94B3-B7E8-4672-B587-3C0AD72A4FE7}" type="parTrans" cxnId="{DB03A3E1-A880-485E-AE47-B0D8123FCA8A}">
      <dgm:prSet/>
      <dgm:spPr/>
      <dgm:t>
        <a:bodyPr/>
        <a:lstStyle/>
        <a:p>
          <a:endParaRPr lang="en-US"/>
        </a:p>
      </dgm:t>
    </dgm:pt>
    <dgm:pt modelId="{EDDEEBE3-382D-40E9-B5D9-9B5A6F22C63A}" type="sibTrans" cxnId="{DB03A3E1-A880-485E-AE47-B0D8123FCA8A}">
      <dgm:prSet/>
      <dgm:spPr/>
      <dgm:t>
        <a:bodyPr/>
        <a:lstStyle/>
        <a:p>
          <a:endParaRPr lang="en-US"/>
        </a:p>
      </dgm:t>
    </dgm:pt>
    <dgm:pt modelId="{5C7195ED-4CE4-4BA0-A5EE-DF39216D9777}" type="pres">
      <dgm:prSet presAssocID="{9BB21470-79B8-408F-959F-DCCA3AB09BA0}" presName="linearFlow" presStyleCnt="0">
        <dgm:presLayoutVars>
          <dgm:resizeHandles val="exact"/>
        </dgm:presLayoutVars>
      </dgm:prSet>
      <dgm:spPr/>
    </dgm:pt>
    <dgm:pt modelId="{D45BA261-D4D3-4B6E-AF8E-CD2D5DF83090}" type="pres">
      <dgm:prSet presAssocID="{97F9BCFC-A8B2-4A61-BBF5-0496544DFED1}" presName="node" presStyleLbl="node1" presStyleIdx="0" presStyleCnt="4" custScaleX="108421" custLinFactNeighborX="-50000" custLinFactNeighborY="3275">
        <dgm:presLayoutVars>
          <dgm:bulletEnabled val="1"/>
        </dgm:presLayoutVars>
      </dgm:prSet>
      <dgm:spPr/>
    </dgm:pt>
    <dgm:pt modelId="{7B6B76EE-5845-4368-9990-E791BA8D1D18}" type="pres">
      <dgm:prSet presAssocID="{60312EEA-5A64-43DB-AC24-0B89E7050B72}" presName="sibTrans" presStyleLbl="sibTrans2D1" presStyleIdx="0" presStyleCnt="3"/>
      <dgm:spPr/>
    </dgm:pt>
    <dgm:pt modelId="{B783BB86-3504-436D-B8E6-91DC5421DC5C}" type="pres">
      <dgm:prSet presAssocID="{60312EEA-5A64-43DB-AC24-0B89E7050B72}" presName="connectorText" presStyleLbl="sibTrans2D1" presStyleIdx="0" presStyleCnt="3"/>
      <dgm:spPr/>
    </dgm:pt>
    <dgm:pt modelId="{9D74D283-65F0-41F6-B6D6-128F2C17B665}" type="pres">
      <dgm:prSet presAssocID="{02D9E119-5E87-4547-BAED-D8E95B19A10A}" presName="node" presStyleLbl="node1" presStyleIdx="1" presStyleCnt="4" custScaleX="108421" custLinFactNeighborX="-51663">
        <dgm:presLayoutVars>
          <dgm:bulletEnabled val="1"/>
        </dgm:presLayoutVars>
      </dgm:prSet>
      <dgm:spPr/>
    </dgm:pt>
    <dgm:pt modelId="{5D94FFA2-F31C-4061-943F-EDB636249A42}" type="pres">
      <dgm:prSet presAssocID="{58D8B047-DCB3-46E9-9B40-70A4E4F43CB0}" presName="sibTrans" presStyleLbl="sibTrans2D1" presStyleIdx="1" presStyleCnt="3"/>
      <dgm:spPr/>
    </dgm:pt>
    <dgm:pt modelId="{FD1DB0C8-DEB9-436C-A638-3FBB1DF2E79B}" type="pres">
      <dgm:prSet presAssocID="{58D8B047-DCB3-46E9-9B40-70A4E4F43CB0}" presName="connectorText" presStyleLbl="sibTrans2D1" presStyleIdx="1" presStyleCnt="3"/>
      <dgm:spPr/>
    </dgm:pt>
    <dgm:pt modelId="{424113FE-18BE-413B-B0B5-9ED32C7302B4}" type="pres">
      <dgm:prSet presAssocID="{5C82A4B7-3117-4F9D-AC3C-083A2A5FBE6C}" presName="node" presStyleLbl="node1" presStyleIdx="2" presStyleCnt="4" custScaleX="108421" custLinFactNeighborX="-50000" custLinFactNeighborY="-13052">
        <dgm:presLayoutVars>
          <dgm:bulletEnabled val="1"/>
        </dgm:presLayoutVars>
      </dgm:prSet>
      <dgm:spPr/>
    </dgm:pt>
    <dgm:pt modelId="{B32011A8-9763-4CD3-A90D-FEE18B4F3272}" type="pres">
      <dgm:prSet presAssocID="{8CEC0670-0F8C-42AF-8250-EFDD1329215C}" presName="sibTrans" presStyleLbl="sibTrans2D1" presStyleIdx="2" presStyleCnt="3"/>
      <dgm:spPr/>
    </dgm:pt>
    <dgm:pt modelId="{0CB081F8-8C9D-4590-91DC-1E8E21BA155E}" type="pres">
      <dgm:prSet presAssocID="{8CEC0670-0F8C-42AF-8250-EFDD1329215C}" presName="connectorText" presStyleLbl="sibTrans2D1" presStyleIdx="2" presStyleCnt="3"/>
      <dgm:spPr/>
    </dgm:pt>
    <dgm:pt modelId="{A98CD5FD-C093-45AB-A2E4-3FF402FEB654}" type="pres">
      <dgm:prSet presAssocID="{5D6E6480-808D-4DF2-806D-89749309B946}" presName="node" presStyleLbl="node1" presStyleIdx="3" presStyleCnt="4" custScaleX="108421" custLinFactNeighborX="-1730" custLinFactNeighborY="-17403">
        <dgm:presLayoutVars>
          <dgm:bulletEnabled val="1"/>
        </dgm:presLayoutVars>
      </dgm:prSet>
      <dgm:spPr/>
    </dgm:pt>
  </dgm:ptLst>
  <dgm:cxnLst>
    <dgm:cxn modelId="{85878C1D-369B-4D47-AFCB-9370CF59AA59}" type="presOf" srcId="{02D9E119-5E87-4547-BAED-D8E95B19A10A}" destId="{9D74D283-65F0-41F6-B6D6-128F2C17B665}" srcOrd="0" destOrd="0" presId="urn:microsoft.com/office/officeart/2005/8/layout/process2"/>
    <dgm:cxn modelId="{66AD1469-53B7-45EA-AECF-48537C2023EA}" type="presOf" srcId="{8CEC0670-0F8C-42AF-8250-EFDD1329215C}" destId="{B32011A8-9763-4CD3-A90D-FEE18B4F3272}" srcOrd="0" destOrd="0" presId="urn:microsoft.com/office/officeart/2005/8/layout/process2"/>
    <dgm:cxn modelId="{40C8426D-2ACA-4773-835A-4883B673F0AF}" type="presOf" srcId="{58D8B047-DCB3-46E9-9B40-70A4E4F43CB0}" destId="{5D94FFA2-F31C-4061-943F-EDB636249A42}" srcOrd="0" destOrd="0" presId="urn:microsoft.com/office/officeart/2005/8/layout/process2"/>
    <dgm:cxn modelId="{8D3EEF73-AB88-4A77-B3B1-60BFA8DC58B8}" type="presOf" srcId="{60312EEA-5A64-43DB-AC24-0B89E7050B72}" destId="{7B6B76EE-5845-4368-9990-E791BA8D1D18}" srcOrd="0" destOrd="0" presId="urn:microsoft.com/office/officeart/2005/8/layout/process2"/>
    <dgm:cxn modelId="{2E3D1794-9439-49CB-97DB-9C0161E10A2C}" srcId="{9BB21470-79B8-408F-959F-DCCA3AB09BA0}" destId="{5C82A4B7-3117-4F9D-AC3C-083A2A5FBE6C}" srcOrd="2" destOrd="0" parTransId="{5E86A75D-EED9-4BF0-9749-A9DBE44CDBF5}" sibTransId="{8CEC0670-0F8C-42AF-8250-EFDD1329215C}"/>
    <dgm:cxn modelId="{6E573EA4-3433-44A4-9107-7C920D622234}" type="presOf" srcId="{60312EEA-5A64-43DB-AC24-0B89E7050B72}" destId="{B783BB86-3504-436D-B8E6-91DC5421DC5C}" srcOrd="1" destOrd="0" presId="urn:microsoft.com/office/officeart/2005/8/layout/process2"/>
    <dgm:cxn modelId="{4C47ECA5-B10A-4379-ABDA-113D979BCC67}" type="presOf" srcId="{97F9BCFC-A8B2-4A61-BBF5-0496544DFED1}" destId="{D45BA261-D4D3-4B6E-AF8E-CD2D5DF83090}" srcOrd="0" destOrd="0" presId="urn:microsoft.com/office/officeart/2005/8/layout/process2"/>
    <dgm:cxn modelId="{221F46B5-42D6-451F-8EF0-4E4E3E5FBF0C}" type="presOf" srcId="{8CEC0670-0F8C-42AF-8250-EFDD1329215C}" destId="{0CB081F8-8C9D-4590-91DC-1E8E21BA155E}" srcOrd="1" destOrd="0" presId="urn:microsoft.com/office/officeart/2005/8/layout/process2"/>
    <dgm:cxn modelId="{38BFAACA-133D-4B07-B63A-A31DF431E6D8}" srcId="{9BB21470-79B8-408F-959F-DCCA3AB09BA0}" destId="{97F9BCFC-A8B2-4A61-BBF5-0496544DFED1}" srcOrd="0" destOrd="0" parTransId="{5FEB4674-82AD-40DA-A567-525430A75E49}" sibTransId="{60312EEA-5A64-43DB-AC24-0B89E7050B72}"/>
    <dgm:cxn modelId="{7FF0BAD3-EA54-4D12-9551-03F61D6B9665}" type="presOf" srcId="{9BB21470-79B8-408F-959F-DCCA3AB09BA0}" destId="{5C7195ED-4CE4-4BA0-A5EE-DF39216D9777}" srcOrd="0" destOrd="0" presId="urn:microsoft.com/office/officeart/2005/8/layout/process2"/>
    <dgm:cxn modelId="{557963D5-8F22-4E75-AC6A-452EF9FE4CC3}" type="presOf" srcId="{5D6E6480-808D-4DF2-806D-89749309B946}" destId="{A98CD5FD-C093-45AB-A2E4-3FF402FEB654}" srcOrd="0" destOrd="0" presId="urn:microsoft.com/office/officeart/2005/8/layout/process2"/>
    <dgm:cxn modelId="{E9565DD9-0B11-4056-996D-7047A25BF3FC}" type="presOf" srcId="{5C82A4B7-3117-4F9D-AC3C-083A2A5FBE6C}" destId="{424113FE-18BE-413B-B0B5-9ED32C7302B4}" srcOrd="0" destOrd="0" presId="urn:microsoft.com/office/officeart/2005/8/layout/process2"/>
    <dgm:cxn modelId="{DB03A3E1-A880-485E-AE47-B0D8123FCA8A}" srcId="{9BB21470-79B8-408F-959F-DCCA3AB09BA0}" destId="{5D6E6480-808D-4DF2-806D-89749309B946}" srcOrd="3" destOrd="0" parTransId="{A23E94B3-B7E8-4672-B587-3C0AD72A4FE7}" sibTransId="{EDDEEBE3-382D-40E9-B5D9-9B5A6F22C63A}"/>
    <dgm:cxn modelId="{69E861E7-EF47-4EBF-B544-A587BFE77C83}" type="presOf" srcId="{58D8B047-DCB3-46E9-9B40-70A4E4F43CB0}" destId="{FD1DB0C8-DEB9-436C-A638-3FBB1DF2E79B}" srcOrd="1" destOrd="0" presId="urn:microsoft.com/office/officeart/2005/8/layout/process2"/>
    <dgm:cxn modelId="{ABC89AFC-83BB-48CB-B565-A04433E5565E}" srcId="{9BB21470-79B8-408F-959F-DCCA3AB09BA0}" destId="{02D9E119-5E87-4547-BAED-D8E95B19A10A}" srcOrd="1" destOrd="0" parTransId="{35DCE998-947D-4EA0-B3C4-F1A6DB046638}" sibTransId="{58D8B047-DCB3-46E9-9B40-70A4E4F43CB0}"/>
    <dgm:cxn modelId="{89313EE4-B0F2-4066-B239-C7C343198B75}" type="presParOf" srcId="{5C7195ED-4CE4-4BA0-A5EE-DF39216D9777}" destId="{D45BA261-D4D3-4B6E-AF8E-CD2D5DF83090}" srcOrd="0" destOrd="0" presId="urn:microsoft.com/office/officeart/2005/8/layout/process2"/>
    <dgm:cxn modelId="{E2521DFA-9440-478D-BA62-D448D5432C42}" type="presParOf" srcId="{5C7195ED-4CE4-4BA0-A5EE-DF39216D9777}" destId="{7B6B76EE-5845-4368-9990-E791BA8D1D18}" srcOrd="1" destOrd="0" presId="urn:microsoft.com/office/officeart/2005/8/layout/process2"/>
    <dgm:cxn modelId="{E7D73F8A-1BFA-4D2B-BDD4-180F09205E59}" type="presParOf" srcId="{7B6B76EE-5845-4368-9990-E791BA8D1D18}" destId="{B783BB86-3504-436D-B8E6-91DC5421DC5C}" srcOrd="0" destOrd="0" presId="urn:microsoft.com/office/officeart/2005/8/layout/process2"/>
    <dgm:cxn modelId="{1ED861CE-3591-4B27-A2F1-E06C0EC1A232}" type="presParOf" srcId="{5C7195ED-4CE4-4BA0-A5EE-DF39216D9777}" destId="{9D74D283-65F0-41F6-B6D6-128F2C17B665}" srcOrd="2" destOrd="0" presId="urn:microsoft.com/office/officeart/2005/8/layout/process2"/>
    <dgm:cxn modelId="{1613F083-7022-4AA6-A70E-BAF694B80406}" type="presParOf" srcId="{5C7195ED-4CE4-4BA0-A5EE-DF39216D9777}" destId="{5D94FFA2-F31C-4061-943F-EDB636249A42}" srcOrd="3" destOrd="0" presId="urn:microsoft.com/office/officeart/2005/8/layout/process2"/>
    <dgm:cxn modelId="{F5DD9756-6045-4F1F-AC6A-9CBAE3E394FA}" type="presParOf" srcId="{5D94FFA2-F31C-4061-943F-EDB636249A42}" destId="{FD1DB0C8-DEB9-436C-A638-3FBB1DF2E79B}" srcOrd="0" destOrd="0" presId="urn:microsoft.com/office/officeart/2005/8/layout/process2"/>
    <dgm:cxn modelId="{C168E505-41E2-4545-B8F5-6762BFCD5A4A}" type="presParOf" srcId="{5C7195ED-4CE4-4BA0-A5EE-DF39216D9777}" destId="{424113FE-18BE-413B-B0B5-9ED32C7302B4}" srcOrd="4" destOrd="0" presId="urn:microsoft.com/office/officeart/2005/8/layout/process2"/>
    <dgm:cxn modelId="{33D5CBF4-349E-4134-870F-D1922E900CC4}" type="presParOf" srcId="{5C7195ED-4CE4-4BA0-A5EE-DF39216D9777}" destId="{B32011A8-9763-4CD3-A90D-FEE18B4F3272}" srcOrd="5" destOrd="0" presId="urn:microsoft.com/office/officeart/2005/8/layout/process2"/>
    <dgm:cxn modelId="{E04D4D17-5E34-402B-9DB3-491531099C8F}" type="presParOf" srcId="{B32011A8-9763-4CD3-A90D-FEE18B4F3272}" destId="{0CB081F8-8C9D-4590-91DC-1E8E21BA155E}" srcOrd="0" destOrd="0" presId="urn:microsoft.com/office/officeart/2005/8/layout/process2"/>
    <dgm:cxn modelId="{4E99EE9A-ACED-4DA5-AB8E-BF17126E5E37}" type="presParOf" srcId="{5C7195ED-4CE4-4BA0-A5EE-DF39216D9777}" destId="{A98CD5FD-C093-45AB-A2E4-3FF402FEB654}" srcOrd="6" destOrd="0" presId="urn:microsoft.com/office/officeart/2005/8/layout/process2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8F5971-2E08-424C-AC20-A25B24B8EE8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BF434-9297-4092-8F3C-6D5D43B6D6D1}">
      <dgm:prSet phldrT="[Text]" custT="1"/>
      <dgm:spPr>
        <a:solidFill>
          <a:srgbClr val="FF0000"/>
        </a:solidFill>
      </dgm:spPr>
      <dgm:t>
        <a:bodyPr vert="vert270"/>
        <a:lstStyle/>
        <a:p>
          <a:pPr algn="ctr"/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  সীমানা</a:t>
          </a:r>
          <a:r>
            <a:rPr lang="bn-IN" sz="1300" dirty="0"/>
            <a:t> </a:t>
          </a:r>
          <a:endParaRPr lang="en-US" sz="1300" dirty="0"/>
        </a:p>
      </dgm:t>
    </dgm:pt>
    <dgm:pt modelId="{58FBC171-C487-49C9-B8B6-C496BEF0E111}" type="parTrans" cxnId="{84C8D9F1-AD68-41F8-9A93-12DE386D6E67}">
      <dgm:prSet/>
      <dgm:spPr/>
      <dgm:t>
        <a:bodyPr/>
        <a:lstStyle/>
        <a:p>
          <a:endParaRPr lang="en-US"/>
        </a:p>
      </dgm:t>
    </dgm:pt>
    <dgm:pt modelId="{9CA5080A-166A-4219-8535-1C47D1640833}" type="sibTrans" cxnId="{84C8D9F1-AD68-41F8-9A93-12DE386D6E67}">
      <dgm:prSet/>
      <dgm:spPr/>
      <dgm:t>
        <a:bodyPr/>
        <a:lstStyle/>
        <a:p>
          <a:endParaRPr lang="en-US"/>
        </a:p>
      </dgm:t>
    </dgm:pt>
    <dgm:pt modelId="{9EC20A7E-93F7-4BEF-8247-24ABDC7DAB5A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CD8A13-A1AC-4E21-B55A-7AB0CBA68404}" type="parTrans" cxnId="{7E47444F-5D1D-4169-B3E9-0A142C58817B}">
      <dgm:prSet/>
      <dgm:spPr/>
      <dgm:t>
        <a:bodyPr/>
        <a:lstStyle/>
        <a:p>
          <a:endParaRPr lang="en-US"/>
        </a:p>
      </dgm:t>
    </dgm:pt>
    <dgm:pt modelId="{E583610C-22C5-4D30-BD2A-0B85B6E9B8F8}" type="sibTrans" cxnId="{7E47444F-5D1D-4169-B3E9-0A142C58817B}">
      <dgm:prSet/>
      <dgm:spPr/>
      <dgm:t>
        <a:bodyPr/>
        <a:lstStyle/>
        <a:p>
          <a:endParaRPr lang="en-US"/>
        </a:p>
      </dgm:t>
    </dgm:pt>
    <dgm:pt modelId="{CF9FB35B-5357-40C9-BE9E-5BBF9917D3B1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দক্ষিণ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96D7AC-B6DB-41F7-994B-A271EAC1276D}" type="parTrans" cxnId="{EB70CE69-089B-4192-8DB1-0032D23A9D68}">
      <dgm:prSet/>
      <dgm:spPr/>
      <dgm:t>
        <a:bodyPr/>
        <a:lstStyle/>
        <a:p>
          <a:endParaRPr lang="en-US"/>
        </a:p>
      </dgm:t>
    </dgm:pt>
    <dgm:pt modelId="{51385B6A-B86A-45FF-8D71-1D33CB5C67DD}" type="sibTrans" cxnId="{EB70CE69-089B-4192-8DB1-0032D23A9D68}">
      <dgm:prSet/>
      <dgm:spPr/>
      <dgm:t>
        <a:bodyPr/>
        <a:lstStyle/>
        <a:p>
          <a:endParaRPr lang="en-US"/>
        </a:p>
      </dgm:t>
    </dgm:pt>
    <dgm:pt modelId="{646F2BCF-11E9-4341-BCA3-45400DE5330C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পুর্ব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35984F-F910-407F-8AD2-A37E42EFFC5D}" type="parTrans" cxnId="{DF5FA4DE-BC88-4B68-B4BB-3CC1281EE186}">
      <dgm:prSet/>
      <dgm:spPr/>
      <dgm:t>
        <a:bodyPr/>
        <a:lstStyle/>
        <a:p>
          <a:endParaRPr lang="en-US"/>
        </a:p>
      </dgm:t>
    </dgm:pt>
    <dgm:pt modelId="{3B364454-B134-44A8-9CE8-4F766B352382}" type="sibTrans" cxnId="{DF5FA4DE-BC88-4B68-B4BB-3CC1281EE186}">
      <dgm:prSet/>
      <dgm:spPr/>
      <dgm:t>
        <a:bodyPr/>
        <a:lstStyle/>
        <a:p>
          <a:endParaRPr lang="en-US"/>
        </a:p>
      </dgm:t>
    </dgm:pt>
    <dgm:pt modelId="{735C6CC3-8807-4D7B-9ABB-136B75900B44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3E4C69-C6C0-469F-8DBE-8C76729D1A73}" type="parTrans" cxnId="{515D903A-40F6-4A1B-9B75-96BD36051301}">
      <dgm:prSet/>
      <dgm:spPr/>
      <dgm:t>
        <a:bodyPr/>
        <a:lstStyle/>
        <a:p>
          <a:endParaRPr lang="en-US"/>
        </a:p>
      </dgm:t>
    </dgm:pt>
    <dgm:pt modelId="{3A262213-DEE9-4391-9A5C-C055208FB2FE}" type="sibTrans" cxnId="{515D903A-40F6-4A1B-9B75-96BD36051301}">
      <dgm:prSet/>
      <dgm:spPr/>
      <dgm:t>
        <a:bodyPr/>
        <a:lstStyle/>
        <a:p>
          <a:endParaRPr lang="en-US"/>
        </a:p>
      </dgm:t>
    </dgm:pt>
    <dgm:pt modelId="{2490CDCB-BCA2-4295-AEF3-676306702127}" type="pres">
      <dgm:prSet presAssocID="{A38F5971-2E08-424C-AC20-A25B24B8EE8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149992-A7BF-45B0-8276-E4C2F425ED13}" type="pres">
      <dgm:prSet presAssocID="{BCBBF434-9297-4092-8F3C-6D5D43B6D6D1}" presName="centerShape" presStyleLbl="node0" presStyleIdx="0" presStyleCnt="1" custScaleX="103093" custScaleY="149233"/>
      <dgm:spPr/>
    </dgm:pt>
    <dgm:pt modelId="{9BF50E2B-C83C-415F-A048-30C5082B72EC}" type="pres">
      <dgm:prSet presAssocID="{9EC20A7E-93F7-4BEF-8247-24ABDC7DAB5A}" presName="node" presStyleLbl="node1" presStyleIdx="0" presStyleCnt="4" custScaleX="336679">
        <dgm:presLayoutVars>
          <dgm:bulletEnabled val="1"/>
        </dgm:presLayoutVars>
      </dgm:prSet>
      <dgm:spPr/>
    </dgm:pt>
    <dgm:pt modelId="{D11C0F62-6AA0-4D5F-B881-659431FEAFF5}" type="pres">
      <dgm:prSet presAssocID="{9EC20A7E-93F7-4BEF-8247-24ABDC7DAB5A}" presName="dummy" presStyleCnt="0"/>
      <dgm:spPr/>
    </dgm:pt>
    <dgm:pt modelId="{CD376FF7-5286-42DD-8206-D163B815072D}" type="pres">
      <dgm:prSet presAssocID="{E583610C-22C5-4D30-BD2A-0B85B6E9B8F8}" presName="sibTrans" presStyleLbl="sibTrans2D1" presStyleIdx="0" presStyleCnt="4"/>
      <dgm:spPr/>
    </dgm:pt>
    <dgm:pt modelId="{A787158C-FD07-4F99-9C11-BB5FF2360922}" type="pres">
      <dgm:prSet presAssocID="{CF9FB35B-5357-40C9-BE9E-5BBF9917D3B1}" presName="node" presStyleLbl="node1" presStyleIdx="1" presStyleCnt="4" custScaleX="228760">
        <dgm:presLayoutVars>
          <dgm:bulletEnabled val="1"/>
        </dgm:presLayoutVars>
      </dgm:prSet>
      <dgm:spPr/>
    </dgm:pt>
    <dgm:pt modelId="{9FCB5CD4-781B-4DDC-B649-E8625E1AA458}" type="pres">
      <dgm:prSet presAssocID="{CF9FB35B-5357-40C9-BE9E-5BBF9917D3B1}" presName="dummy" presStyleCnt="0"/>
      <dgm:spPr/>
    </dgm:pt>
    <dgm:pt modelId="{8D2D3276-2008-4C32-937B-21F6D3909844}" type="pres">
      <dgm:prSet presAssocID="{51385B6A-B86A-45FF-8D71-1D33CB5C67DD}" presName="sibTrans" presStyleLbl="sibTrans2D1" presStyleIdx="1" presStyleCnt="4"/>
      <dgm:spPr/>
    </dgm:pt>
    <dgm:pt modelId="{BCFBB2DF-E8CC-486C-9639-FD29AC432C01}" type="pres">
      <dgm:prSet presAssocID="{646F2BCF-11E9-4341-BCA3-45400DE5330C}" presName="node" presStyleLbl="node1" presStyleIdx="2" presStyleCnt="4" custScaleX="347203">
        <dgm:presLayoutVars>
          <dgm:bulletEnabled val="1"/>
        </dgm:presLayoutVars>
      </dgm:prSet>
      <dgm:spPr/>
    </dgm:pt>
    <dgm:pt modelId="{DF6B415C-BF4E-4AE1-932C-38E84506DD92}" type="pres">
      <dgm:prSet presAssocID="{646F2BCF-11E9-4341-BCA3-45400DE5330C}" presName="dummy" presStyleCnt="0"/>
      <dgm:spPr/>
    </dgm:pt>
    <dgm:pt modelId="{85F402DE-5FD4-46F8-91F7-BB5121A4774A}" type="pres">
      <dgm:prSet presAssocID="{3B364454-B134-44A8-9CE8-4F766B352382}" presName="sibTrans" presStyleLbl="sibTrans2D1" presStyleIdx="2" presStyleCnt="4"/>
      <dgm:spPr/>
    </dgm:pt>
    <dgm:pt modelId="{3CE7301E-4539-4AA3-8AFC-80866C8A7D81}" type="pres">
      <dgm:prSet presAssocID="{735C6CC3-8807-4D7B-9ABB-136B75900B44}" presName="node" presStyleLbl="node1" presStyleIdx="3" presStyleCnt="4" custScaleX="245030" custScaleY="99654">
        <dgm:presLayoutVars>
          <dgm:bulletEnabled val="1"/>
        </dgm:presLayoutVars>
      </dgm:prSet>
      <dgm:spPr/>
    </dgm:pt>
    <dgm:pt modelId="{9A377177-6C4D-4244-8875-9B8B7581508C}" type="pres">
      <dgm:prSet presAssocID="{735C6CC3-8807-4D7B-9ABB-136B75900B44}" presName="dummy" presStyleCnt="0"/>
      <dgm:spPr/>
    </dgm:pt>
    <dgm:pt modelId="{A18A97B8-3E05-40B3-AB79-AE443E73238A}" type="pres">
      <dgm:prSet presAssocID="{3A262213-DEE9-4391-9A5C-C055208FB2FE}" presName="sibTrans" presStyleLbl="sibTrans2D1" presStyleIdx="3" presStyleCnt="4"/>
      <dgm:spPr/>
    </dgm:pt>
  </dgm:ptLst>
  <dgm:cxnLst>
    <dgm:cxn modelId="{A761C50E-C2E1-4438-96A1-115DC6C7241B}" type="presOf" srcId="{51385B6A-B86A-45FF-8D71-1D33CB5C67DD}" destId="{8D2D3276-2008-4C32-937B-21F6D3909844}" srcOrd="0" destOrd="0" presId="urn:microsoft.com/office/officeart/2005/8/layout/radial6"/>
    <dgm:cxn modelId="{515D903A-40F6-4A1B-9B75-96BD36051301}" srcId="{BCBBF434-9297-4092-8F3C-6D5D43B6D6D1}" destId="{735C6CC3-8807-4D7B-9ABB-136B75900B44}" srcOrd="3" destOrd="0" parTransId="{6D3E4C69-C6C0-469F-8DBE-8C76729D1A73}" sibTransId="{3A262213-DEE9-4391-9A5C-C055208FB2FE}"/>
    <dgm:cxn modelId="{EB70CE69-089B-4192-8DB1-0032D23A9D68}" srcId="{BCBBF434-9297-4092-8F3C-6D5D43B6D6D1}" destId="{CF9FB35B-5357-40C9-BE9E-5BBF9917D3B1}" srcOrd="1" destOrd="0" parTransId="{B296D7AC-B6DB-41F7-994B-A271EAC1276D}" sibTransId="{51385B6A-B86A-45FF-8D71-1D33CB5C67DD}"/>
    <dgm:cxn modelId="{A2CC566D-268B-4C53-BD97-9C8D542BF1F5}" type="presOf" srcId="{9EC20A7E-93F7-4BEF-8247-24ABDC7DAB5A}" destId="{9BF50E2B-C83C-415F-A048-30C5082B72EC}" srcOrd="0" destOrd="0" presId="urn:microsoft.com/office/officeart/2005/8/layout/radial6"/>
    <dgm:cxn modelId="{7E47444F-5D1D-4169-B3E9-0A142C58817B}" srcId="{BCBBF434-9297-4092-8F3C-6D5D43B6D6D1}" destId="{9EC20A7E-93F7-4BEF-8247-24ABDC7DAB5A}" srcOrd="0" destOrd="0" parTransId="{C1CD8A13-A1AC-4E21-B55A-7AB0CBA68404}" sibTransId="{E583610C-22C5-4D30-BD2A-0B85B6E9B8F8}"/>
    <dgm:cxn modelId="{76A6F78F-14AA-4492-BAC8-B726FA0F033D}" type="presOf" srcId="{BCBBF434-9297-4092-8F3C-6D5D43B6D6D1}" destId="{8D149992-A7BF-45B0-8276-E4C2F425ED13}" srcOrd="0" destOrd="0" presId="urn:microsoft.com/office/officeart/2005/8/layout/radial6"/>
    <dgm:cxn modelId="{1E7F58A0-836D-4E24-944F-ECD97C27707A}" type="presOf" srcId="{E583610C-22C5-4D30-BD2A-0B85B6E9B8F8}" destId="{CD376FF7-5286-42DD-8206-D163B815072D}" srcOrd="0" destOrd="0" presId="urn:microsoft.com/office/officeart/2005/8/layout/radial6"/>
    <dgm:cxn modelId="{39E248A1-C8DE-49D7-968C-2A2BC3C33781}" type="presOf" srcId="{A38F5971-2E08-424C-AC20-A25B24B8EE81}" destId="{2490CDCB-BCA2-4295-AEF3-676306702127}" srcOrd="0" destOrd="0" presId="urn:microsoft.com/office/officeart/2005/8/layout/radial6"/>
    <dgm:cxn modelId="{2B6C9CB2-9062-4AB4-B11A-6E54D0798FFE}" type="presOf" srcId="{735C6CC3-8807-4D7B-9ABB-136B75900B44}" destId="{3CE7301E-4539-4AA3-8AFC-80866C8A7D81}" srcOrd="0" destOrd="0" presId="urn:microsoft.com/office/officeart/2005/8/layout/radial6"/>
    <dgm:cxn modelId="{975761D3-B4B6-4F76-8344-B35032389B04}" type="presOf" srcId="{3A262213-DEE9-4391-9A5C-C055208FB2FE}" destId="{A18A97B8-3E05-40B3-AB79-AE443E73238A}" srcOrd="0" destOrd="0" presId="urn:microsoft.com/office/officeart/2005/8/layout/radial6"/>
    <dgm:cxn modelId="{DF5FA4DE-BC88-4B68-B4BB-3CC1281EE186}" srcId="{BCBBF434-9297-4092-8F3C-6D5D43B6D6D1}" destId="{646F2BCF-11E9-4341-BCA3-45400DE5330C}" srcOrd="2" destOrd="0" parTransId="{B935984F-F910-407F-8AD2-A37E42EFFC5D}" sibTransId="{3B364454-B134-44A8-9CE8-4F766B352382}"/>
    <dgm:cxn modelId="{9819C9ED-B0E9-48F0-9EEE-3745ABC4D226}" type="presOf" srcId="{CF9FB35B-5357-40C9-BE9E-5BBF9917D3B1}" destId="{A787158C-FD07-4F99-9C11-BB5FF2360922}" srcOrd="0" destOrd="0" presId="urn:microsoft.com/office/officeart/2005/8/layout/radial6"/>
    <dgm:cxn modelId="{FC2046F1-B320-4876-9855-70D9C62CF34C}" type="presOf" srcId="{3B364454-B134-44A8-9CE8-4F766B352382}" destId="{85F402DE-5FD4-46F8-91F7-BB5121A4774A}" srcOrd="0" destOrd="0" presId="urn:microsoft.com/office/officeart/2005/8/layout/radial6"/>
    <dgm:cxn modelId="{84C8D9F1-AD68-41F8-9A93-12DE386D6E67}" srcId="{A38F5971-2E08-424C-AC20-A25B24B8EE81}" destId="{BCBBF434-9297-4092-8F3C-6D5D43B6D6D1}" srcOrd="0" destOrd="0" parTransId="{58FBC171-C487-49C9-B8B6-C496BEF0E111}" sibTransId="{9CA5080A-166A-4219-8535-1C47D1640833}"/>
    <dgm:cxn modelId="{662139F8-A19A-4341-8CCC-5FBDE5BD2F60}" type="presOf" srcId="{646F2BCF-11E9-4341-BCA3-45400DE5330C}" destId="{BCFBB2DF-E8CC-486C-9639-FD29AC432C01}" srcOrd="0" destOrd="0" presId="urn:microsoft.com/office/officeart/2005/8/layout/radial6"/>
    <dgm:cxn modelId="{4B02704E-0D03-452D-8FBB-DA5754227762}" type="presParOf" srcId="{2490CDCB-BCA2-4295-AEF3-676306702127}" destId="{8D149992-A7BF-45B0-8276-E4C2F425ED13}" srcOrd="0" destOrd="0" presId="urn:microsoft.com/office/officeart/2005/8/layout/radial6"/>
    <dgm:cxn modelId="{77A7BEEA-4B02-4E2B-9503-039295DF4C2B}" type="presParOf" srcId="{2490CDCB-BCA2-4295-AEF3-676306702127}" destId="{9BF50E2B-C83C-415F-A048-30C5082B72EC}" srcOrd="1" destOrd="0" presId="urn:microsoft.com/office/officeart/2005/8/layout/radial6"/>
    <dgm:cxn modelId="{D77A9F35-FB59-4332-9915-33863427AA7E}" type="presParOf" srcId="{2490CDCB-BCA2-4295-AEF3-676306702127}" destId="{D11C0F62-6AA0-4D5F-B881-659431FEAFF5}" srcOrd="2" destOrd="0" presId="urn:microsoft.com/office/officeart/2005/8/layout/radial6"/>
    <dgm:cxn modelId="{3BA7ED43-FF6A-4D57-A81A-E04EDDFDAD9E}" type="presParOf" srcId="{2490CDCB-BCA2-4295-AEF3-676306702127}" destId="{CD376FF7-5286-42DD-8206-D163B815072D}" srcOrd="3" destOrd="0" presId="urn:microsoft.com/office/officeart/2005/8/layout/radial6"/>
    <dgm:cxn modelId="{23102AC6-DCD1-4502-8DB3-B280D25CE2DF}" type="presParOf" srcId="{2490CDCB-BCA2-4295-AEF3-676306702127}" destId="{A787158C-FD07-4F99-9C11-BB5FF2360922}" srcOrd="4" destOrd="0" presId="urn:microsoft.com/office/officeart/2005/8/layout/radial6"/>
    <dgm:cxn modelId="{E92C3B46-7C19-4947-AFFF-7C861C974E6A}" type="presParOf" srcId="{2490CDCB-BCA2-4295-AEF3-676306702127}" destId="{9FCB5CD4-781B-4DDC-B649-E8625E1AA458}" srcOrd="5" destOrd="0" presId="urn:microsoft.com/office/officeart/2005/8/layout/radial6"/>
    <dgm:cxn modelId="{88476409-C6DD-4CAB-AFA1-213A1817BF57}" type="presParOf" srcId="{2490CDCB-BCA2-4295-AEF3-676306702127}" destId="{8D2D3276-2008-4C32-937B-21F6D3909844}" srcOrd="6" destOrd="0" presId="urn:microsoft.com/office/officeart/2005/8/layout/radial6"/>
    <dgm:cxn modelId="{2EB57BA4-3CC8-4523-9904-C58E5CB8FD8C}" type="presParOf" srcId="{2490CDCB-BCA2-4295-AEF3-676306702127}" destId="{BCFBB2DF-E8CC-486C-9639-FD29AC432C01}" srcOrd="7" destOrd="0" presId="urn:microsoft.com/office/officeart/2005/8/layout/radial6"/>
    <dgm:cxn modelId="{CC77F631-C466-45CF-B3ED-F8FDE487B078}" type="presParOf" srcId="{2490CDCB-BCA2-4295-AEF3-676306702127}" destId="{DF6B415C-BF4E-4AE1-932C-38E84506DD92}" srcOrd="8" destOrd="0" presId="urn:microsoft.com/office/officeart/2005/8/layout/radial6"/>
    <dgm:cxn modelId="{A251C168-BA22-4E3F-B7E9-F0BB508A8416}" type="presParOf" srcId="{2490CDCB-BCA2-4295-AEF3-676306702127}" destId="{85F402DE-5FD4-46F8-91F7-BB5121A4774A}" srcOrd="9" destOrd="0" presId="urn:microsoft.com/office/officeart/2005/8/layout/radial6"/>
    <dgm:cxn modelId="{D7AE53D8-88C4-4F90-89EF-19A6F44FBAA8}" type="presParOf" srcId="{2490CDCB-BCA2-4295-AEF3-676306702127}" destId="{3CE7301E-4539-4AA3-8AFC-80866C8A7D81}" srcOrd="10" destOrd="0" presId="urn:microsoft.com/office/officeart/2005/8/layout/radial6"/>
    <dgm:cxn modelId="{7913EFE2-A2B3-417C-8066-3FCD6BB14F14}" type="presParOf" srcId="{2490CDCB-BCA2-4295-AEF3-676306702127}" destId="{9A377177-6C4D-4244-8875-9B8B7581508C}" srcOrd="11" destOrd="0" presId="urn:microsoft.com/office/officeart/2005/8/layout/radial6"/>
    <dgm:cxn modelId="{3F93A362-4732-4FFD-B541-2E5EB336ACE1}" type="presParOf" srcId="{2490CDCB-BCA2-4295-AEF3-676306702127}" destId="{A18A97B8-3E05-40B3-AB79-AE443E73238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BA261-D4D3-4B6E-AF8E-CD2D5DF83090}">
      <dsp:nvSpPr>
        <dsp:cNvPr id="0" name=""/>
        <dsp:cNvSpPr/>
      </dsp:nvSpPr>
      <dsp:spPr>
        <a:xfrm>
          <a:off x="0" y="16042"/>
          <a:ext cx="2502556" cy="73746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বিষয় :</a:t>
          </a:r>
        </a:p>
      </dsp:txBody>
      <dsp:txXfrm>
        <a:off x="21600" y="37642"/>
        <a:ext cx="2459356" cy="694266"/>
      </dsp:txXfrm>
    </dsp:sp>
    <dsp:sp modelId="{7B6B76EE-5845-4368-9990-E791BA8D1D18}">
      <dsp:nvSpPr>
        <dsp:cNvPr id="0" name=""/>
        <dsp:cNvSpPr/>
      </dsp:nvSpPr>
      <dsp:spPr>
        <a:xfrm rot="5400000">
          <a:off x="1117531" y="765908"/>
          <a:ext cx="267492" cy="331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-5400000">
        <a:off x="1151720" y="798091"/>
        <a:ext cx="199115" cy="187244"/>
      </dsp:txXfrm>
    </dsp:sp>
    <dsp:sp modelId="{9D74D283-65F0-41F6-B6D6-128F2C17B665}">
      <dsp:nvSpPr>
        <dsp:cNvPr id="0" name=""/>
        <dsp:cNvSpPr/>
      </dsp:nvSpPr>
      <dsp:spPr>
        <a:xfrm>
          <a:off x="0" y="1110166"/>
          <a:ext cx="2502556" cy="73746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বাংলা </a:t>
          </a:r>
        </a:p>
      </dsp:txBody>
      <dsp:txXfrm>
        <a:off x="21600" y="1131766"/>
        <a:ext cx="2459356" cy="694266"/>
      </dsp:txXfrm>
    </dsp:sp>
    <dsp:sp modelId="{5D94FFA2-F31C-4061-943F-EDB636249A42}">
      <dsp:nvSpPr>
        <dsp:cNvPr id="0" name=""/>
        <dsp:cNvSpPr/>
      </dsp:nvSpPr>
      <dsp:spPr>
        <a:xfrm rot="5400000">
          <a:off x="1131050" y="1842006"/>
          <a:ext cx="240454" cy="331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1151720" y="1887708"/>
        <a:ext cx="199115" cy="168318"/>
      </dsp:txXfrm>
    </dsp:sp>
    <dsp:sp modelId="{424113FE-18BE-413B-B0B5-9ED32C7302B4}">
      <dsp:nvSpPr>
        <dsp:cNvPr id="0" name=""/>
        <dsp:cNvSpPr/>
      </dsp:nvSpPr>
      <dsp:spPr>
        <a:xfrm>
          <a:off x="0" y="2168239"/>
          <a:ext cx="2502556" cy="7374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পঞ্চম</a:t>
          </a:r>
          <a:r>
            <a:rPr lang="en-US" sz="4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শ্রেণি</a:t>
          </a:r>
        </a:p>
      </dsp:txBody>
      <dsp:txXfrm>
        <a:off x="21600" y="2189839"/>
        <a:ext cx="2459356" cy="694266"/>
      </dsp:txXfrm>
    </dsp:sp>
    <dsp:sp modelId="{B32011A8-9763-4CD3-A90D-FEE18B4F3272}">
      <dsp:nvSpPr>
        <dsp:cNvPr id="0" name=""/>
        <dsp:cNvSpPr/>
      </dsp:nvSpPr>
      <dsp:spPr>
        <a:xfrm rot="5400000">
          <a:off x="1119019" y="2916121"/>
          <a:ext cx="264517" cy="331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 rot="-5400000">
        <a:off x="1151721" y="2949792"/>
        <a:ext cx="199115" cy="185162"/>
      </dsp:txXfrm>
    </dsp:sp>
    <dsp:sp modelId="{A98CD5FD-C093-45AB-A2E4-3FF402FEB654}">
      <dsp:nvSpPr>
        <dsp:cNvPr id="0" name=""/>
        <dsp:cNvSpPr/>
      </dsp:nvSpPr>
      <dsp:spPr>
        <a:xfrm>
          <a:off x="0" y="3258395"/>
          <a:ext cx="2502556" cy="7374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 : ৪</a:t>
          </a:r>
          <a:r>
            <a:rPr lang="bn-IN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মি:</a:t>
          </a:r>
        </a:p>
      </dsp:txBody>
      <dsp:txXfrm>
        <a:off x="21600" y="3279995"/>
        <a:ext cx="2459356" cy="694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A97B8-3E05-40B3-AB79-AE443E73238A}">
      <dsp:nvSpPr>
        <dsp:cNvPr id="0" name=""/>
        <dsp:cNvSpPr/>
      </dsp:nvSpPr>
      <dsp:spPr>
        <a:xfrm>
          <a:off x="849493" y="222017"/>
          <a:ext cx="1479706" cy="1479706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402DE-5FD4-46F8-91F7-BB5121A4774A}">
      <dsp:nvSpPr>
        <dsp:cNvPr id="0" name=""/>
        <dsp:cNvSpPr/>
      </dsp:nvSpPr>
      <dsp:spPr>
        <a:xfrm>
          <a:off x="849493" y="222017"/>
          <a:ext cx="1479706" cy="1479706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D3276-2008-4C32-937B-21F6D3909844}">
      <dsp:nvSpPr>
        <dsp:cNvPr id="0" name=""/>
        <dsp:cNvSpPr/>
      </dsp:nvSpPr>
      <dsp:spPr>
        <a:xfrm>
          <a:off x="849493" y="222017"/>
          <a:ext cx="1479706" cy="1479706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76FF7-5286-42DD-8206-D163B815072D}">
      <dsp:nvSpPr>
        <dsp:cNvPr id="0" name=""/>
        <dsp:cNvSpPr/>
      </dsp:nvSpPr>
      <dsp:spPr>
        <a:xfrm>
          <a:off x="849493" y="222017"/>
          <a:ext cx="1479706" cy="1479706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49992-A7BF-45B0-8276-E4C2F425ED13}">
      <dsp:nvSpPr>
        <dsp:cNvPr id="0" name=""/>
        <dsp:cNvSpPr/>
      </dsp:nvSpPr>
      <dsp:spPr>
        <a:xfrm>
          <a:off x="1238065" y="453370"/>
          <a:ext cx="702562" cy="101699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  সীমানা</a:t>
          </a:r>
          <a:r>
            <a:rPr lang="bn-IN" sz="1300" kern="1200" dirty="0"/>
            <a:t> </a:t>
          </a:r>
          <a:endParaRPr lang="en-US" sz="1300" kern="1200" dirty="0"/>
        </a:p>
      </dsp:txBody>
      <dsp:txXfrm>
        <a:off x="1340953" y="602306"/>
        <a:ext cx="496786" cy="719127"/>
      </dsp:txXfrm>
    </dsp:sp>
    <dsp:sp modelId="{9BF50E2B-C83C-415F-A048-30C5082B72EC}">
      <dsp:nvSpPr>
        <dsp:cNvPr id="0" name=""/>
        <dsp:cNvSpPr/>
      </dsp:nvSpPr>
      <dsp:spPr>
        <a:xfrm>
          <a:off x="786301" y="671"/>
          <a:ext cx="1606089" cy="477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21507" y="70532"/>
        <a:ext cx="1135677" cy="337316"/>
      </dsp:txXfrm>
    </dsp:sp>
    <dsp:sp modelId="{A787158C-FD07-4F99-9C11-BB5FF2360922}">
      <dsp:nvSpPr>
        <dsp:cNvPr id="0" name=""/>
        <dsp:cNvSpPr/>
      </dsp:nvSpPr>
      <dsp:spPr>
        <a:xfrm>
          <a:off x="1766389" y="723351"/>
          <a:ext cx="1091274" cy="477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দক্ষিণ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26202" y="793212"/>
        <a:ext cx="771648" cy="337316"/>
      </dsp:txXfrm>
    </dsp:sp>
    <dsp:sp modelId="{BCFBB2DF-E8CC-486C-9639-FD29AC432C01}">
      <dsp:nvSpPr>
        <dsp:cNvPr id="0" name=""/>
        <dsp:cNvSpPr/>
      </dsp:nvSpPr>
      <dsp:spPr>
        <a:xfrm>
          <a:off x="761199" y="1446030"/>
          <a:ext cx="1656293" cy="477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পুর্ব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03757" y="1515891"/>
        <a:ext cx="1171177" cy="337316"/>
      </dsp:txXfrm>
    </dsp:sp>
    <dsp:sp modelId="{3CE7301E-4539-4AA3-8AFC-80866C8A7D81}">
      <dsp:nvSpPr>
        <dsp:cNvPr id="0" name=""/>
        <dsp:cNvSpPr/>
      </dsp:nvSpPr>
      <dsp:spPr>
        <a:xfrm>
          <a:off x="282222" y="724176"/>
          <a:ext cx="1168888" cy="4753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402" y="793795"/>
        <a:ext cx="826528" cy="336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150D-E937-4834-8776-140FF06C3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284B3-FD5D-4A46-B088-8E0947982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0A7F-C2E6-4513-B13E-DE24E384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49-15CC-4B14-B12C-7F0DDDEC7790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52BDA-1350-469F-9C01-9E79204C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006D1-AF6C-443E-BB49-420A115D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0C7E-A0BF-44DA-B124-BAB6461B1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51C4-E429-4A92-8F7D-CDC5EBE7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6A76A-A245-4893-86EE-D51B4FFD0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03F80-11E6-4D11-8CEB-A6CF993A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49-15CC-4B14-B12C-7F0DDDEC7790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EEA2D-0A4A-4BF3-9B47-80BD1F17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88DE3-36EA-433F-91C5-31554A5E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0C7E-A0BF-44DA-B124-BAB6461B1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1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0238E-C426-4C60-8DC6-5B98C78F4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DC474-D613-4A46-98AC-20AAB5FE9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F9374-1957-4010-9DD8-CE7A6F34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49-15CC-4B14-B12C-7F0DDDEC7790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12FE5-D0D2-479D-A8A5-900D6B0B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C5398-4CBB-4C9D-A4AD-7E6CD218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0C7E-A0BF-44DA-B124-BAB6461B1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0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9F4E-89B6-4D26-8059-6566570E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6409-B322-4966-AABD-58C498EC0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4155B-974A-47E9-98FD-7637FA0F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49-15CC-4B14-B12C-7F0DDDEC7790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A0E2C-8823-4A34-A625-6FAABDFA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050A2-BD80-4D9C-8989-577DF260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0C7E-A0BF-44DA-B124-BAB6461B1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5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1F6E-6A3D-4135-93F6-24732CF5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3D1FA-802A-4B81-ABB6-433809182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05A9A-C50A-4DFC-A3E5-3833FBA1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49-15CC-4B14-B12C-7F0DDDEC7790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F3018-1D92-4A7B-B0E7-8A5B01E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FC51-B8A1-42B2-A8E0-8EE08CBE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0C7E-A0BF-44DA-B124-BAB6461B1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6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3E0B-6897-41F4-B2CB-CED20730D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7B58E-BCF3-4A5B-8356-14449B299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59F9E-8209-4905-A80A-D5FC45A9C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7BBB1-8A1A-452A-9513-1E502691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49-15CC-4B14-B12C-7F0DDDEC7790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4360E-2F13-4AE0-9344-04D42778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10975-5C13-420C-91AF-CBC7C4E8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0C7E-A0BF-44DA-B124-BAB6461B1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7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9EFD-04FF-4295-A8A6-571D9619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47C3E-36A5-4A6B-850E-D2AEB82B2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FCEEA-74D2-4E08-BF7E-1E7A8C31E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3B4F9-BCA6-4B34-A4A5-70891EFE7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C5711-3303-492B-9543-C72C5A4DD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57E1AF-5CE2-4E92-A6E1-E73B20F4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49-15CC-4B14-B12C-7F0DDDEC7790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1403A-269D-48B4-BF28-B92608D6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3058A-9562-45EF-98D1-FC496D06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0C7E-A0BF-44DA-B124-BAB6461B1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8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33F9-812E-4ED7-BECD-C564CC38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FC436-0BDD-4F89-B18A-8B07D626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49-15CC-4B14-B12C-7F0DDDEC7790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78493-F416-4F88-881B-9B20B0F1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116E9-DE9B-424C-A02F-32396BFE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0C7E-A0BF-44DA-B124-BAB6461B1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7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77A84-96BB-4272-B265-BC6FCA00D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49-15CC-4B14-B12C-7F0DDDEC7790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18F0B-FABB-4CBF-8985-6392DCC1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903C6-1756-439E-9850-1E75BB6F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0C7E-A0BF-44DA-B124-BAB6461B1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4E90-E58E-4C75-A8E9-461959B9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CB7E-2A56-434A-9CA5-1015F8B2F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D4413-D4F9-4075-8B47-F39344D52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17483-D044-4DE8-9CFC-42D9B9F0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49-15CC-4B14-B12C-7F0DDDEC7790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2E944-B571-47FF-BE58-E678068C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8FA64-FA66-4224-8EB8-7578BF72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0C7E-A0BF-44DA-B124-BAB6461B1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7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F5EC-9636-46E2-A3FC-4646695C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9FF46-5006-43EC-AAA1-8570DF55C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BD414-EF99-498E-85C5-E42B698DD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F353F-E89C-41CB-AE27-7430AA86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9B49-15CC-4B14-B12C-7F0DDDEC7790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EF89F-4D1F-4027-AF1F-5DD68B21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CDD43-A34B-49DE-B8A7-3975FABD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0C7E-A0BF-44DA-B124-BAB6461B1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9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9923F-C277-4854-B968-12F6759C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7684B-B7FB-471E-AC0A-A79A55E5F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59796-F4E1-42B4-BD62-FB270393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19B49-15CC-4B14-B12C-7F0DDDEC7790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38291-B96A-43C7-83E7-7769CCBB7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5695-9886-4AE7-ADCD-8D1438D7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30C7E-A0BF-44DA-B124-BAB6461B1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Mujib_Year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Mujib_Yea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Mujib_Yea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Mujib_Yea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madhuziri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Mujib_Year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en.wikipedia.org/wiki/Mujib_Yea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en.wikipedia.org/wiki/Mujib_Yea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en.wikipedia.org/wiki/Mujib_Yea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Mujib_Yea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jib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1D6F58-6257-4164-AA1D-66B9452DD9D5}"/>
              </a:ext>
            </a:extLst>
          </p:cNvPr>
          <p:cNvSpPr txBox="1"/>
          <p:nvPr/>
        </p:nvSpPr>
        <p:spPr>
          <a:xfrm>
            <a:off x="1557129" y="490331"/>
            <a:ext cx="8123583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আসসালামু আলাইকুম । তোমরা কেমন আছো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79DA9-0B6B-4D72-BCB2-7446836AD233}"/>
              </a:ext>
            </a:extLst>
          </p:cNvPr>
          <p:cNvSpPr txBox="1"/>
          <p:nvPr/>
        </p:nvSpPr>
        <p:spPr>
          <a:xfrm>
            <a:off x="2279374" y="1325217"/>
            <a:ext cx="648031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আশা করি আল্লাহর অশেষ রহমতে ভালোই আছো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60EDF-98F1-40F5-8CD0-95228417BB00}"/>
              </a:ext>
            </a:extLst>
          </p:cNvPr>
          <p:cNvSpPr txBox="1"/>
          <p:nvPr/>
        </p:nvSpPr>
        <p:spPr>
          <a:xfrm>
            <a:off x="1557129" y="2531165"/>
            <a:ext cx="8222975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তোমাদেরকে জানাই আন্তরিক প্রীতি ও একরাশ ফুলেল শুভেচ্ছা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BE356C-3A76-42E8-AC18-4B46CB536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56" y="3746159"/>
            <a:ext cx="2150165" cy="23332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B07A9B-71B1-4C15-BB72-4941E83031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5"/>
          <a:stretch/>
        </p:blipFill>
        <p:spPr>
          <a:xfrm>
            <a:off x="6192791" y="0"/>
            <a:ext cx="597108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37C0A-B8F6-4E28-B2DE-3A8468AC8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5"/>
          <a:stretch/>
        </p:blipFill>
        <p:spPr>
          <a:xfrm>
            <a:off x="28127" y="0"/>
            <a:ext cx="62209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9F28E-3156-49F0-B9F0-FF487E132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4460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E1786-A44F-4172-A0BE-2216E40E33D5}"/>
              </a:ext>
            </a:extLst>
          </p:cNvPr>
          <p:cNvSpPr txBox="1"/>
          <p:nvPr/>
        </p:nvSpPr>
        <p:spPr>
          <a:xfrm>
            <a:off x="1404730" y="662609"/>
            <a:ext cx="22661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D7CA5-C967-4F35-AAB8-6E84A64A474A}"/>
              </a:ext>
            </a:extLst>
          </p:cNvPr>
          <p:cNvSpPr txBox="1"/>
          <p:nvPr/>
        </p:nvSpPr>
        <p:spPr>
          <a:xfrm>
            <a:off x="4558748" y="662609"/>
            <a:ext cx="377687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35D62-0F2A-4212-B013-CFBF746AB66E}"/>
              </a:ext>
            </a:extLst>
          </p:cNvPr>
          <p:cNvSpPr txBox="1"/>
          <p:nvPr/>
        </p:nvSpPr>
        <p:spPr>
          <a:xfrm>
            <a:off x="1404730" y="1580059"/>
            <a:ext cx="6930888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শোনাঃ ৩.১.২ -বর্ণনা শোনে বুঝতে পারবে 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81C4E-E005-43FF-BE67-609197107287}"/>
              </a:ext>
            </a:extLst>
          </p:cNvPr>
          <p:cNvSpPr txBox="1"/>
          <p:nvPr/>
        </p:nvSpPr>
        <p:spPr>
          <a:xfrm>
            <a:off x="1404730" y="2329936"/>
            <a:ext cx="8295861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বলাঃ ১.৩.৩ -শুদ্ধ উচ্চারণে প্রশ্ন করতে ও উত্তর দিতে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9B18E-FDD4-4F1D-A7AD-28EE86F5C824}"/>
              </a:ext>
            </a:extLst>
          </p:cNvPr>
          <p:cNvSpPr txBox="1"/>
          <p:nvPr/>
        </p:nvSpPr>
        <p:spPr>
          <a:xfrm>
            <a:off x="1404730" y="3079813"/>
            <a:ext cx="8295860" cy="1077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পড়াঃ  ১.৫.১- বিরাম চিহ্ন দেখে অর্ধযতি ও শ্বাসযতি বজায় রেখে    সাবলীল্ভাবে স্তবক পড়তে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86EB4-56FA-4868-9918-E1CD8A1B7501}"/>
              </a:ext>
            </a:extLst>
          </p:cNvPr>
          <p:cNvSpPr txBox="1"/>
          <p:nvPr/>
        </p:nvSpPr>
        <p:spPr>
          <a:xfrm>
            <a:off x="1404730" y="4322133"/>
            <a:ext cx="9713843" cy="206210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১.৪.১ -  যুক্তব্যঞ্জণ ভেঙ্গে লিখতে পারবে । 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১.৪.২ - যুক্তব্যঞ্জণ ব্যবহার করে নতুন নতুন শব্দ লিখতে পারবে ।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১.৪.৩-  যুক্তব্যঞ্জণ সহযোগে গঠিত নতুন নতুন শব্দ ব্যবহার করে বাক্য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লিখতে পারবে 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66662B-3BF2-40D6-A2B2-FC080B765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062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45FC3C-B112-44F5-9091-1276AF7477A7}"/>
              </a:ext>
            </a:extLst>
          </p:cNvPr>
          <p:cNvSpPr txBox="1"/>
          <p:nvPr/>
        </p:nvSpPr>
        <p:spPr>
          <a:xfrm>
            <a:off x="4214190" y="437321"/>
            <a:ext cx="3339547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5E917-A34B-4A26-BA31-A86C7AEE293D}"/>
              </a:ext>
            </a:extLst>
          </p:cNvPr>
          <p:cNvSpPr txBox="1"/>
          <p:nvPr/>
        </p:nvSpPr>
        <p:spPr>
          <a:xfrm>
            <a:off x="3339545" y="1218360"/>
            <a:ext cx="508883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১ নং পৃষ্ঠা খোল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975EF-BEF6-4B48-A651-CBA9B473F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" t="3070" r="3462" b="43763"/>
          <a:stretch/>
        </p:blipFill>
        <p:spPr>
          <a:xfrm>
            <a:off x="1908310" y="2159235"/>
            <a:ext cx="8136835" cy="44403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noFill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F7DA70-9BCA-46BC-A249-66F050E8B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743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6DA39-E299-4E69-9FAC-90C57E9FEFD2}"/>
              </a:ext>
            </a:extLst>
          </p:cNvPr>
          <p:cNvSpPr txBox="1"/>
          <p:nvPr/>
        </p:nvSpPr>
        <p:spPr>
          <a:xfrm>
            <a:off x="749794" y="506430"/>
            <a:ext cx="314425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সরব পাঠঃ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3DAE5-C989-4004-8D43-CFDF3DAC6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57" y="659737"/>
            <a:ext cx="1448685" cy="16066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2BD231-2CFF-44E6-B861-073291E539FF}"/>
              </a:ext>
            </a:extLst>
          </p:cNvPr>
          <p:cNvSpPr txBox="1"/>
          <p:nvPr/>
        </p:nvSpPr>
        <p:spPr>
          <a:xfrm>
            <a:off x="1179444" y="2819037"/>
            <a:ext cx="10522226" cy="30469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“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।’’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বাংগালি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জেলাগুলোতে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তঞ্চঙ্গা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………………………….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353B7E-E098-42D6-A074-7BD89F56E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70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866A4-EF78-4CDF-9974-65725089A9B7}"/>
              </a:ext>
            </a:extLst>
          </p:cNvPr>
          <p:cNvSpPr txBox="1"/>
          <p:nvPr/>
        </p:nvSpPr>
        <p:spPr>
          <a:xfrm>
            <a:off x="2136208" y="563488"/>
            <a:ext cx="32528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নীরব পাঠঃ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3C48B-0083-4EAC-9D7C-B0720B514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0120"/>
            <a:ext cx="2991327" cy="1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6C2D7A-A487-443F-B361-DB3AF21FCE3B}"/>
              </a:ext>
            </a:extLst>
          </p:cNvPr>
          <p:cNvSpPr txBox="1"/>
          <p:nvPr/>
        </p:nvSpPr>
        <p:spPr>
          <a:xfrm>
            <a:off x="1179444" y="2819037"/>
            <a:ext cx="10522226" cy="30469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“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।’’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বাংগালি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জেলাগুলোতে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তঞ্চঙ্গা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………………………….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4E963-E94B-430F-909F-31773E6A0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37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B4AB25-4E41-494B-8FDA-A8A9205D8C63}"/>
              </a:ext>
            </a:extLst>
          </p:cNvPr>
          <p:cNvSpPr txBox="1"/>
          <p:nvPr/>
        </p:nvSpPr>
        <p:spPr>
          <a:xfrm>
            <a:off x="1113182" y="662609"/>
            <a:ext cx="2875722" cy="646331"/>
          </a:xfrm>
          <a:prstGeom prst="curvedDownArrow">
            <a:avLst>
              <a:gd name="adj1" fmla="val 222465"/>
              <a:gd name="adj2" fmla="val 222465"/>
              <a:gd name="adj3" fmla="val 43454"/>
            </a:avLst>
          </a:prstGeom>
          <a:solidFill>
            <a:schemeClr val="bg2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86DE7-0AF7-4A19-B155-6630A7C46FB9}"/>
              </a:ext>
            </a:extLst>
          </p:cNvPr>
          <p:cNvSpPr txBox="1"/>
          <p:nvPr/>
        </p:nvSpPr>
        <p:spPr>
          <a:xfrm>
            <a:off x="3224770" y="1659485"/>
            <a:ext cx="7195931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অনুচ্ছেদটুকু শুদ্ধ ও স্পষ্ট  উচ্চারণে পড়োঃ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06638-7A8C-453F-9045-FCAC1424E12E}"/>
              </a:ext>
            </a:extLst>
          </p:cNvPr>
          <p:cNvSpPr txBox="1"/>
          <p:nvPr/>
        </p:nvSpPr>
        <p:spPr>
          <a:xfrm>
            <a:off x="954157" y="2688609"/>
            <a:ext cx="10522226" cy="30469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“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।’’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বাংগালি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জেলাগুলোতে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তঞ্চঙ্গা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1B8E4-9436-41E1-B8AB-68B3DC7C3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86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139" y="470550"/>
            <a:ext cx="4038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নতুন শব্দ গুলো জেনে নেই 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2133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139" y="1280150"/>
            <a:ext cx="860066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সার্থক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জন্মেছি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সৌভাগ্য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জাতিসত্তা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 বৈচিত্র্য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139" y="2114663"/>
            <a:ext cx="4038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যুক্তবর্নগুলো ভেঙে লিখি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139" y="2968113"/>
            <a:ext cx="1046921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জন্মেছি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+ ম 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ক্ষুদ্র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ক্ষ-ক+খ 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ক্ষুদ্র = দ্র – দ + র _ফলা , তঞ্চঙ্গা=ঞ্চ-ঞ+চ, তঞ্চঙ্গা= ঙ্গ- ঙ + গ, খ্রিষ্টান=খ্র-খ+র_ ফলা,খ্রিষ্টান= ষ্ট- ষ + ট,  বৌদ্ধ = দ্ধ- দ + 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243BC-8AAF-4FCC-9FDC-E031E7233CA9}"/>
              </a:ext>
            </a:extLst>
          </p:cNvPr>
          <p:cNvSpPr txBox="1"/>
          <p:nvPr/>
        </p:nvSpPr>
        <p:spPr>
          <a:xfrm>
            <a:off x="848139" y="4929558"/>
            <a:ext cx="8759686" cy="12003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 = ন্দ – ন +দ , বন্ধু = ন্ধ – ন + ধ  ,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প্রকৃতি = প্র – প +র _ ফলা ,  কৃ = ক +রি_ফলা ,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450F9-D645-46D7-932A-FB5D8D313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AE80F-7C47-4899-ABB8-BE2D6DF858ED}"/>
              </a:ext>
            </a:extLst>
          </p:cNvPr>
          <p:cNvSpPr txBox="1"/>
          <p:nvPr/>
        </p:nvSpPr>
        <p:spPr>
          <a:xfrm>
            <a:off x="478927" y="1129050"/>
            <a:ext cx="9507675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দিয়ে শব্দ গঠনঃ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ঙ্গ = বাঙ্গালী  , ষ্ট = কষ্ট , কৃ = কৃষক  , ন্ড = পাষন্ড, দ্র =রৌদ্র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EED0B-884C-4413-98A5-CF62E308A66F}"/>
              </a:ext>
            </a:extLst>
          </p:cNvPr>
          <p:cNvSpPr txBox="1"/>
          <p:nvPr/>
        </p:nvSpPr>
        <p:spPr>
          <a:xfrm>
            <a:off x="478927" y="2662757"/>
            <a:ext cx="9507675" cy="366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বাক্য তৈরিঃ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সার্থক -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- এই দেশে জন্মেছি বলে আমি নিজেকে সার্থক মনে করি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 –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বিভিন্নতা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– একই দেশ ,একই মানুষ অথচ কত বৈচিত্র্য।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প্রকৃতি-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 স্বাভাবিক দৃশ্য, নিসর্গ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- একেক ঋতুতে আমাদের দেশের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প্রকৃতি একেক রুপ ধারণ করে।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ক্ষুদ্রজাতিসত্তা-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- ক্ষুদ্রজাতিসত্তার  বেশির ভাগ লোকই পার্বত্য অঞ্চলে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বাস করে।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E5204-02C6-49B8-A482-FE02A89D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138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ould we recognize Chakma, Marma and other ethnic minority groups living  in the Chittagong Hill Tracts to indigenous people? Why? — Steemit">
            <a:extLst>
              <a:ext uri="{FF2B5EF4-FFF2-40B4-BE49-F238E27FC236}">
                <a16:creationId xmlns:a16="http://schemas.microsoft.com/office/drawing/2014/main" id="{47A6826D-D136-424F-9EC1-779ED216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10" y="1735967"/>
            <a:ext cx="3852472" cy="140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47FB5E-8220-48E4-A5E8-86EFCB516D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8" r="24317" b="13169"/>
          <a:stretch/>
        </p:blipFill>
        <p:spPr>
          <a:xfrm>
            <a:off x="1532038" y="4069136"/>
            <a:ext cx="3460230" cy="1409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1114EC-2632-4070-9B5D-7B05D901D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08" y="4092313"/>
            <a:ext cx="3852473" cy="1409077"/>
          </a:xfrm>
          <a:prstGeom prst="rect">
            <a:avLst/>
          </a:prstGeom>
        </p:spPr>
      </p:pic>
      <p:sp>
        <p:nvSpPr>
          <p:cNvPr id="14" name="Arrow: Bent 13">
            <a:extLst>
              <a:ext uri="{FF2B5EF4-FFF2-40B4-BE49-F238E27FC236}">
                <a16:creationId xmlns:a16="http://schemas.microsoft.com/office/drawing/2014/main" id="{976070B4-0A1F-4B83-91DE-E878849208AF}"/>
              </a:ext>
            </a:extLst>
          </p:cNvPr>
          <p:cNvSpPr/>
          <p:nvPr/>
        </p:nvSpPr>
        <p:spPr>
          <a:xfrm rot="5400000">
            <a:off x="2689891" y="-1006815"/>
            <a:ext cx="1144525" cy="3582324"/>
          </a:xfrm>
          <a:prstGeom prst="bentArrow">
            <a:avLst>
              <a:gd name="adj1" fmla="val 26557"/>
              <a:gd name="adj2" fmla="val 29256"/>
              <a:gd name="adj3" fmla="val 49060"/>
              <a:gd name="adj4" fmla="val 3466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 কিছু ছবি দেখি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E73F12-C35E-4D80-8F60-B9ABE5A09319}"/>
              </a:ext>
            </a:extLst>
          </p:cNvPr>
          <p:cNvSpPr/>
          <p:nvPr/>
        </p:nvSpPr>
        <p:spPr>
          <a:xfrm>
            <a:off x="7702447" y="3415829"/>
            <a:ext cx="2443397" cy="468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মার্মা  সম্প্রদায়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CCF32B-DE06-4F61-9561-E6E1D01FDD6B}"/>
              </a:ext>
            </a:extLst>
          </p:cNvPr>
          <p:cNvSpPr/>
          <p:nvPr/>
        </p:nvSpPr>
        <p:spPr>
          <a:xfrm>
            <a:off x="1977146" y="5709431"/>
            <a:ext cx="2443397" cy="419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মুরং সম্প্রদায়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1F2D71-0A35-42C5-A36D-B4C5247BD83A}"/>
              </a:ext>
            </a:extLst>
          </p:cNvPr>
          <p:cNvSpPr/>
          <p:nvPr/>
        </p:nvSpPr>
        <p:spPr>
          <a:xfrm>
            <a:off x="7771458" y="5709431"/>
            <a:ext cx="2323475" cy="419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সম্প্রদায়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F64F2F-3888-4B14-BEA4-ED8677645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94" y="1708118"/>
            <a:ext cx="3460231" cy="14090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1DEC0AB-2293-41A0-A99E-6628E4B53572}"/>
              </a:ext>
            </a:extLst>
          </p:cNvPr>
          <p:cNvSpPr/>
          <p:nvPr/>
        </p:nvSpPr>
        <p:spPr>
          <a:xfrm>
            <a:off x="2317773" y="3415829"/>
            <a:ext cx="1888760" cy="43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4968F8-023E-458C-9EAB-45841BDD7A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5071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 animBg="1"/>
      <p:bldP spid="17" grpId="0" build="p" animBg="1"/>
      <p:bldP spid="18" grpId="0" build="p" animBg="1"/>
      <p:bldP spid="1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2051113-D2EF-4F43-80B6-858FAE8328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7719" y="2314731"/>
            <a:ext cx="5111646" cy="266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F4831-99DC-45A0-8030-0DF9C7B90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43" y="1044422"/>
            <a:ext cx="4837946" cy="2120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D1A1E-0BB5-4619-8A34-65140D795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3" y="4048695"/>
            <a:ext cx="4837946" cy="1827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10331A-0843-4EFE-9F0B-9748744AD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98" y="1041922"/>
            <a:ext cx="4385089" cy="21208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388A16-8E98-4018-8B13-8C468EB8249E}"/>
              </a:ext>
            </a:extLst>
          </p:cNvPr>
          <p:cNvSpPr/>
          <p:nvPr/>
        </p:nvSpPr>
        <p:spPr>
          <a:xfrm>
            <a:off x="2096126" y="3364882"/>
            <a:ext cx="1888760" cy="53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বম সম্প্রদায়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161D39-91A9-4CD7-A115-067F9286984F}"/>
              </a:ext>
            </a:extLst>
          </p:cNvPr>
          <p:cNvSpPr/>
          <p:nvPr/>
        </p:nvSpPr>
        <p:spPr>
          <a:xfrm>
            <a:off x="2076136" y="6024180"/>
            <a:ext cx="1888760" cy="43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রাজবংশী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A32879-BA17-4C9A-A95A-B8C7773973E1}"/>
              </a:ext>
            </a:extLst>
          </p:cNvPr>
          <p:cNvSpPr/>
          <p:nvPr/>
        </p:nvSpPr>
        <p:spPr>
          <a:xfrm>
            <a:off x="7281706" y="3364882"/>
            <a:ext cx="1888760" cy="496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EEE07B-A2DB-489D-A351-73A031A98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98" y="4048695"/>
            <a:ext cx="4385089" cy="18277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C6D1E6C-7C0E-4B72-82B9-7892DF9F45C6}"/>
              </a:ext>
            </a:extLst>
          </p:cNvPr>
          <p:cNvSpPr/>
          <p:nvPr/>
        </p:nvSpPr>
        <p:spPr>
          <a:xfrm>
            <a:off x="7064347" y="6063597"/>
            <a:ext cx="2323475" cy="468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 সম্প্রদায়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EFC9C-9ACF-42B3-A9E4-4B1940893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2620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2" grpId="0" build="p" animBg="1"/>
      <p:bldP spid="1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8E97D1-626E-487A-A041-8395183D9A1E}"/>
              </a:ext>
            </a:extLst>
          </p:cNvPr>
          <p:cNvSpPr txBox="1"/>
          <p:nvPr/>
        </p:nvSpPr>
        <p:spPr>
          <a:xfrm>
            <a:off x="1550504" y="1307034"/>
            <a:ext cx="6268278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উপরের ছবিতে কাদেরকে দেখতে পাচ্ছ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AE8A7-1DE3-4DC3-89ED-85D81B9B0D3E}"/>
              </a:ext>
            </a:extLst>
          </p:cNvPr>
          <p:cNvSpPr txBox="1"/>
          <p:nvPr/>
        </p:nvSpPr>
        <p:spPr>
          <a:xfrm>
            <a:off x="1550504" y="2494939"/>
            <a:ext cx="9691356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“সার্থক জনম মাগো জন্মেছি এই দেশে।’’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কবির এ কথাটির অর্থ কী ?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0280B7-E8E3-418A-BC91-32758BCD8C5C}"/>
              </a:ext>
            </a:extLst>
          </p:cNvPr>
          <p:cNvSpPr txBox="1"/>
          <p:nvPr/>
        </p:nvSpPr>
        <p:spPr>
          <a:xfrm>
            <a:off x="1550504" y="3507253"/>
            <a:ext cx="743447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ক্ষুদ্র জাতিসত্তার লোকজন কোন ধর্মের অনুসারি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BC97C-E2A2-41D5-96D0-9D229F5A3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43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3124200"/>
            <a:ext cx="24384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62200" y="2767161"/>
            <a:ext cx="7772400" cy="2923877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 হাবিবুর রহমান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মধুঝিরি সরকারি প্রাথমিক বিদ্যালয়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লামা, বান্দরবান পার্বত্য জেলা।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 :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habibmadhuziri@gmail.com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Cell phone : 01818437182</a:t>
            </a:r>
          </a:p>
        </p:txBody>
      </p:sp>
      <p:sp>
        <p:nvSpPr>
          <p:cNvPr id="6" name="Curved Up Ribbon 5"/>
          <p:cNvSpPr/>
          <p:nvPr/>
        </p:nvSpPr>
        <p:spPr>
          <a:xfrm>
            <a:off x="3124200" y="914400"/>
            <a:ext cx="5791200" cy="685800"/>
          </a:xfrm>
          <a:prstGeom prst="ellipse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309C30-0025-49A5-89D3-09C051518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52ECC5-5912-4508-B3C7-BF475E6F85B8}"/>
              </a:ext>
            </a:extLst>
          </p:cNvPr>
          <p:cNvSpPr txBox="1"/>
          <p:nvPr/>
        </p:nvSpPr>
        <p:spPr>
          <a:xfrm>
            <a:off x="871925" y="829596"/>
            <a:ext cx="1933731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06CA0A90-4256-430F-B2C0-E201AC9AD5CB}"/>
              </a:ext>
            </a:extLst>
          </p:cNvPr>
          <p:cNvSpPr/>
          <p:nvPr/>
        </p:nvSpPr>
        <p:spPr>
          <a:xfrm flipV="1">
            <a:off x="856935" y="515144"/>
            <a:ext cx="2395930" cy="1175851"/>
          </a:xfrm>
          <a:prstGeom prst="bentUpArrow">
            <a:avLst>
              <a:gd name="adj1" fmla="val 25000"/>
              <a:gd name="adj2" fmla="val 24363"/>
              <a:gd name="adj3" fmla="val 2117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BF1120E4-F2EE-4302-975E-D9C03F30C73D}"/>
              </a:ext>
            </a:extLst>
          </p:cNvPr>
          <p:cNvSpPr/>
          <p:nvPr/>
        </p:nvSpPr>
        <p:spPr>
          <a:xfrm>
            <a:off x="871925" y="1930581"/>
            <a:ext cx="2515852" cy="62564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দলঃ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F1BB8-7A63-4C8B-8E7A-1CF7347289FE}"/>
              </a:ext>
            </a:extLst>
          </p:cNvPr>
          <p:cNvSpPr txBox="1"/>
          <p:nvPr/>
        </p:nvSpPr>
        <p:spPr>
          <a:xfrm>
            <a:off x="3717561" y="1930581"/>
            <a:ext cx="5681272" cy="64633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নূতন শব্দগুলো লিখ । 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4EBA07CD-4759-4F7B-A0ED-08D9938AC18E}"/>
              </a:ext>
            </a:extLst>
          </p:cNvPr>
          <p:cNvSpPr/>
          <p:nvPr/>
        </p:nvSpPr>
        <p:spPr>
          <a:xfrm>
            <a:off x="904401" y="2790542"/>
            <a:ext cx="2515852" cy="62564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জবা দলঃ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1399EE-18CE-4F27-B53B-BDCA0FDB43FD}"/>
              </a:ext>
            </a:extLst>
          </p:cNvPr>
          <p:cNvSpPr txBox="1"/>
          <p:nvPr/>
        </p:nvSpPr>
        <p:spPr>
          <a:xfrm>
            <a:off x="3717560" y="2852817"/>
            <a:ext cx="713531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যুক্তবর্ণ আছে এমন শব্দগুলো লেখ।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D39E42D5-162F-4D07-A1EB-7AF4AD74A1F9}"/>
              </a:ext>
            </a:extLst>
          </p:cNvPr>
          <p:cNvSpPr/>
          <p:nvPr/>
        </p:nvSpPr>
        <p:spPr>
          <a:xfrm>
            <a:off x="904401" y="3676140"/>
            <a:ext cx="2380940" cy="62564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দলঃ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9ED0CF-B58F-45BD-AC13-C56486CCB9F1}"/>
              </a:ext>
            </a:extLst>
          </p:cNvPr>
          <p:cNvSpPr txBox="1"/>
          <p:nvPr/>
        </p:nvSpPr>
        <p:spPr>
          <a:xfrm>
            <a:off x="3717559" y="3775053"/>
            <a:ext cx="7135317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spc="5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দিয়ে ২ টি করে শব্দ তৈরি কর। </a:t>
            </a:r>
          </a:p>
          <a:p>
            <a:pPr algn="ctr"/>
            <a:r>
              <a:rPr lang="bn-IN" sz="3600" b="1" spc="5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 , ন্ম  , ঙ্গ , দ্র , ঞ্চ  , ন্ধ </a:t>
            </a:r>
            <a:endParaRPr lang="en-US" sz="3600" b="1" spc="5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BE6E53B-7298-42E9-A017-CFE50879AA56}"/>
              </a:ext>
            </a:extLst>
          </p:cNvPr>
          <p:cNvSpPr/>
          <p:nvPr/>
        </p:nvSpPr>
        <p:spPr>
          <a:xfrm>
            <a:off x="904401" y="5306512"/>
            <a:ext cx="2348464" cy="62564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টগর দলঃ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22AA7-E630-403D-84F7-95F3F37C82E5}"/>
              </a:ext>
            </a:extLst>
          </p:cNvPr>
          <p:cNvSpPr txBox="1"/>
          <p:nvPr/>
        </p:nvSpPr>
        <p:spPr>
          <a:xfrm>
            <a:off x="3597639" y="5251287"/>
            <a:ext cx="7255237" cy="120032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 যে সকল ক্ষুদ্র জাতিসত্তার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লোকজন বসবাস করে তাদের নাম লিখ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04F1A-C6E1-4B8A-882D-884FCE5A9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75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0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1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40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0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build="p" animBg="1"/>
      <p:bldP spid="10" grpId="0" build="p" animBg="1"/>
      <p:bldP spid="12" grpId="0" build="p" animBg="1"/>
      <p:bldP spid="15" grpId="0" build="p" animBg="1"/>
      <p:bldP spid="16" grpId="0" build="p" animBg="1"/>
      <p:bldP spid="17" grpId="0" build="p" animBg="1"/>
      <p:bldP spid="6" grpId="0" build="p" animBg="1"/>
      <p:bldP spid="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BD9B31-23A7-4590-B0DD-19E97FBBE39C}"/>
              </a:ext>
            </a:extLst>
          </p:cNvPr>
          <p:cNvSpPr txBox="1"/>
          <p:nvPr/>
        </p:nvSpPr>
        <p:spPr>
          <a:xfrm>
            <a:off x="1049311" y="749508"/>
            <a:ext cx="1858781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58AFF-2143-4E34-8040-7BD5AE4A3200}"/>
              </a:ext>
            </a:extLst>
          </p:cNvPr>
          <p:cNvSpPr txBox="1"/>
          <p:nvPr/>
        </p:nvSpPr>
        <p:spPr>
          <a:xfrm>
            <a:off x="3147938" y="1179454"/>
            <a:ext cx="6490741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ডান পাশের  সাথে বাম পাশের মিল 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dirty="0"/>
              <a:t> </a:t>
            </a:r>
            <a:endParaRPr lang="en-US" dirty="0"/>
          </a:p>
        </p:txBody>
      </p:sp>
      <p:graphicFrame>
        <p:nvGraphicFramePr>
          <p:cNvPr id="5" name="Table 13">
            <a:extLst>
              <a:ext uri="{FF2B5EF4-FFF2-40B4-BE49-F238E27FC236}">
                <a16:creationId xmlns:a16="http://schemas.microsoft.com/office/drawing/2014/main" id="{B4EF60A7-8E18-4EF2-9EB1-44AAF9FC7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366597"/>
              </p:ext>
            </p:extLst>
          </p:nvPr>
        </p:nvGraphicFramePr>
        <p:xfrm>
          <a:off x="2199861" y="1879567"/>
          <a:ext cx="8441635" cy="429294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238513">
                  <a:extLst>
                    <a:ext uri="{9D8B030D-6E8A-4147-A177-3AD203B41FA5}">
                      <a16:colId xmlns:a16="http://schemas.microsoft.com/office/drawing/2014/main" val="886985492"/>
                    </a:ext>
                  </a:extLst>
                </a:gridCol>
                <a:gridCol w="4203122">
                  <a:extLst>
                    <a:ext uri="{9D8B030D-6E8A-4147-A177-3AD203B41FA5}">
                      <a16:colId xmlns:a16="http://schemas.microsoft.com/office/drawing/2014/main" val="2065627995"/>
                    </a:ext>
                  </a:extLst>
                </a:gridCol>
              </a:tblGrid>
              <a:tr h="600645">
                <a:tc>
                  <a:txBody>
                    <a:bodyPr/>
                    <a:lstStyle/>
                    <a:p>
                      <a:pPr algn="ctr"/>
                      <a:r>
                        <a:rPr lang="bn-IN" sz="36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bn-IN" sz="3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cap="none" spc="0" dirty="0">
                        <a:ln w="0"/>
                        <a:solidFill>
                          <a:schemeClr val="tx1"/>
                        </a:solidFill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     </a:t>
                      </a:r>
                      <a:r>
                        <a:rPr lang="bn-IN" sz="36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bn-IN" sz="3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cap="none" spc="0" dirty="0">
                        <a:ln w="0"/>
                        <a:solidFill>
                          <a:schemeClr val="tx1"/>
                        </a:solidFill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511936"/>
                  </a:ext>
                </a:extLst>
              </a:tr>
              <a:tr h="1257223">
                <a:tc>
                  <a:txBody>
                    <a:bodyPr/>
                    <a:lstStyle/>
                    <a:p>
                      <a:pPr algn="ctr"/>
                      <a:r>
                        <a:rPr lang="bn-IN" sz="36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চাকমা , মার্মা ,মুরং, ত্রিপুরা,তঞ্চঙ্গা </a:t>
                      </a:r>
                      <a:endParaRPr lang="en-US" sz="3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জামালপুর</a:t>
                      </a:r>
                      <a:r>
                        <a:rPr lang="bn-IN" sz="3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cap="none" spc="0" dirty="0">
                        <a:ln w="0"/>
                        <a:solidFill>
                          <a:schemeClr val="tx1"/>
                        </a:solidFill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893454"/>
                  </a:ext>
                </a:extLst>
              </a:tr>
              <a:tr h="6006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মনিপুরী ,হাজং </a:t>
                      </a:r>
                      <a:endParaRPr lang="en-US" sz="3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রাজশাহী </a:t>
                      </a:r>
                      <a:endParaRPr lang="en-US" sz="3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98722"/>
                  </a:ext>
                </a:extLst>
              </a:tr>
              <a:tr h="1115483">
                <a:tc>
                  <a:txBody>
                    <a:bodyPr/>
                    <a:lstStyle/>
                    <a:p>
                      <a:pPr algn="ctr"/>
                      <a:r>
                        <a:rPr lang="bn-IN" sz="36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রাজবংশী </a:t>
                      </a:r>
                      <a:endParaRPr lang="en-US" sz="3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পার্বত্য জেলা সমূহ </a:t>
                      </a:r>
                      <a:endParaRPr lang="en-US" sz="3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647616"/>
                  </a:ext>
                </a:extLst>
              </a:tr>
              <a:tr h="600645">
                <a:tc>
                  <a:txBody>
                    <a:bodyPr/>
                    <a:lstStyle/>
                    <a:p>
                      <a:pPr algn="ctr"/>
                      <a:r>
                        <a:rPr lang="bn-IN" sz="36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সাঁওতাল </a:t>
                      </a:r>
                      <a:endParaRPr lang="en-US" sz="3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সিলেট </a:t>
                      </a:r>
                      <a:endParaRPr lang="en-US" sz="3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8494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EDE5916-2E54-4696-8366-9A6AA47D1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04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6B234B-D20C-4960-94D7-B1D64C5DA687}"/>
              </a:ext>
            </a:extLst>
          </p:cNvPr>
          <p:cNvSpPr txBox="1"/>
          <p:nvPr/>
        </p:nvSpPr>
        <p:spPr>
          <a:xfrm>
            <a:off x="599610" y="389646"/>
            <a:ext cx="332781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খালি ঘর পূরণ করঃ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9A786D-D9F9-4F2B-9BF3-4F7A0C0A50B8}"/>
              </a:ext>
            </a:extLst>
          </p:cNvPr>
          <p:cNvSpPr txBox="1"/>
          <p:nvPr/>
        </p:nvSpPr>
        <p:spPr>
          <a:xfrm>
            <a:off x="569639" y="1269706"/>
            <a:ext cx="9683646" cy="286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ক) আমাদের বাংলাদেশের বাইরেও অনেক ......... আছে।</a:t>
            </a:r>
          </a:p>
          <a:p>
            <a:r>
              <a:rPr lang="bn-IN" sz="3600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খ) আমাদের ......... যে আমরা এদেশে জন্মেছি।</a:t>
            </a:r>
          </a:p>
          <a:p>
            <a:r>
              <a:rPr lang="bn-IN" sz="3600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একই দেশ, একই মানুষ অথচ কত ...........।</a:t>
            </a:r>
          </a:p>
          <a:p>
            <a:r>
              <a:rPr lang="bn-IN" sz="3600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ঘ) বাংলাদেশের প্রায় সকল লোক .......... কথা বলে।</a:t>
            </a:r>
          </a:p>
          <a:p>
            <a:r>
              <a:rPr lang="bn-IN" sz="3600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ঙ) এদেশে রয়েছে নানা ........  লোক। </a:t>
            </a:r>
            <a:endParaRPr lang="en-US" sz="3600" dirty="0"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E25F79-4957-434C-8163-79D7BB2F9C27}"/>
              </a:ext>
            </a:extLst>
          </p:cNvPr>
          <p:cNvSpPr txBox="1"/>
          <p:nvPr/>
        </p:nvSpPr>
        <p:spPr>
          <a:xfrm>
            <a:off x="599610" y="4601980"/>
            <a:ext cx="9653675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দিয়ে বাক্য গঠন করঃ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সৌভাগ্য , জাতিসত্তা , বৈচিত্র্য , সার্থক </a:t>
            </a:r>
            <a:r>
              <a:rPr lang="bn-IN" sz="3600" dirty="0">
                <a:ln w="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A3F7C-28D5-4376-BBB4-235AB23E4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89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 build="p" animBg="1"/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BDD0B9-7E96-4D7B-BEAF-7E8B6252B388}"/>
              </a:ext>
            </a:extLst>
          </p:cNvPr>
          <p:cNvSpPr txBox="1"/>
          <p:nvPr/>
        </p:nvSpPr>
        <p:spPr>
          <a:xfrm>
            <a:off x="539648" y="524656"/>
            <a:ext cx="3372786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উত্তর দাওঃ </a:t>
            </a:r>
            <a:endParaRPr lang="en-US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605C34-91FE-41D5-B6E3-CAD98C054403}"/>
              </a:ext>
            </a:extLst>
          </p:cNvPr>
          <p:cNvSpPr txBox="1"/>
          <p:nvPr/>
        </p:nvSpPr>
        <p:spPr>
          <a:xfrm>
            <a:off x="749508" y="1708879"/>
            <a:ext cx="5186597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ক) বাংলাদেশের গৌরব কী ? </a:t>
            </a:r>
            <a:endParaRPr lang="en-US" sz="40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3409A-C770-48B3-9651-5AB937B031E6}"/>
              </a:ext>
            </a:extLst>
          </p:cNvPr>
          <p:cNvSpPr txBox="1"/>
          <p:nvPr/>
        </p:nvSpPr>
        <p:spPr>
          <a:xfrm>
            <a:off x="749508" y="3117797"/>
            <a:ext cx="10329309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>
                <a:gd name="adj" fmla="val 49878"/>
              </a:avLst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 নাম নেই অথচ </a:t>
            </a:r>
            <a:r>
              <a:rPr lang="bn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বসবাস করে অথবা  তোমার</a:t>
            </a:r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চেনা-জানা এমন কয়েকটি ক্ষুদ্র জাতিসত্তার নাম লিখ। </a:t>
            </a:r>
            <a:endParaRPr lang="en-US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5A876-EBEB-4503-9F63-C8A0B98C7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19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879AA0-16E2-4C5C-A77F-9E0F9211310A}"/>
              </a:ext>
            </a:extLst>
          </p:cNvPr>
          <p:cNvSpPr/>
          <p:nvPr/>
        </p:nvSpPr>
        <p:spPr>
          <a:xfrm>
            <a:off x="4273224" y="658858"/>
            <a:ext cx="3645550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A78221E-F737-46CB-9D99-1DEAA824B801}"/>
              </a:ext>
            </a:extLst>
          </p:cNvPr>
          <p:cNvSpPr/>
          <p:nvPr/>
        </p:nvSpPr>
        <p:spPr>
          <a:xfrm>
            <a:off x="5606322" y="1813810"/>
            <a:ext cx="922816" cy="67567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BCDDE-C666-44D0-842B-CE7D49AD6D71}"/>
              </a:ext>
            </a:extLst>
          </p:cNvPr>
          <p:cNvSpPr txBox="1"/>
          <p:nvPr/>
        </p:nvSpPr>
        <p:spPr>
          <a:xfrm>
            <a:off x="2455100" y="2600930"/>
            <a:ext cx="7225259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আজকের পাঠের  সার সংক্ষেপ লিখ।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4FE53-7A6A-41D5-9FDD-41132241BA6A}"/>
              </a:ext>
            </a:extLst>
          </p:cNvPr>
          <p:cNvSpPr txBox="1"/>
          <p:nvPr/>
        </p:nvSpPr>
        <p:spPr>
          <a:xfrm>
            <a:off x="2491390" y="3627094"/>
            <a:ext cx="7209217" cy="17543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বাংলাদেশের একটি মানচিত্র এঁকে তাতে পার্বত্য জেলা সমূহসহ বিভিন্ন পাহাড়ী এলাকা চিহ্নিত করে আনবে ।   </a:t>
            </a:r>
            <a:endParaRPr lang="en-US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3DDF4-1E10-4DBE-9C3E-84CF40DA6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6947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6" grpId="0" build="p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EB9CBC-9C23-49D3-9E54-86D1F6559A0F}"/>
              </a:ext>
            </a:extLst>
          </p:cNvPr>
          <p:cNvSpPr/>
          <p:nvPr/>
        </p:nvSpPr>
        <p:spPr>
          <a:xfrm>
            <a:off x="3401191" y="1513297"/>
            <a:ext cx="5389617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অসংখ্য ধন্যবাদ</a:t>
            </a:r>
            <a:endParaRPr lang="en-US" sz="54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624261-4235-45DF-89EC-31E854BD0A7D}"/>
              </a:ext>
            </a:extLst>
          </p:cNvPr>
          <p:cNvSpPr/>
          <p:nvPr/>
        </p:nvSpPr>
        <p:spPr>
          <a:xfrm>
            <a:off x="4607450" y="2967335"/>
            <a:ext cx="2977097" cy="923330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</a:t>
            </a:r>
            <a:endParaRPr lang="en-US" sz="54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BA4CE6-127B-40CC-B0D2-0F0A06E46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8FFD68-EDEC-40C0-A6F2-6CC133D846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/>
          <a:stretch/>
        </p:blipFill>
        <p:spPr>
          <a:xfrm>
            <a:off x="5921119" y="0"/>
            <a:ext cx="627088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2C47B-3A15-4BD6-8EB2-C775A3F33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5"/>
          <a:stretch/>
        </p:blipFill>
        <p:spPr>
          <a:xfrm>
            <a:off x="0" y="0"/>
            <a:ext cx="5921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18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1" y="1397000"/>
          <a:ext cx="25025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E119456-39CE-4AFB-88D8-76DE77624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17" y="1397000"/>
            <a:ext cx="3068439" cy="4064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FD889C-E87D-4D2F-AADB-784E22A73A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5BA261-D4D3-4B6E-AF8E-CD2D5DF8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D45BA261-D4D3-4B6E-AF8E-CD2D5DF8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D45BA261-D4D3-4B6E-AF8E-CD2D5DF8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6B76EE-5845-4368-9990-E791BA8D1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7B6B76EE-5845-4368-9990-E791BA8D1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7B6B76EE-5845-4368-9990-E791BA8D1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4D283-65F0-41F6-B6D6-128F2C17B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9D74D283-65F0-41F6-B6D6-128F2C17B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9D74D283-65F0-41F6-B6D6-128F2C17B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94FFA2-F31C-4061-943F-EDB636249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5D94FFA2-F31C-4061-943F-EDB636249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5D94FFA2-F31C-4061-943F-EDB636249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113FE-18BE-413B-B0B5-9ED32C730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424113FE-18BE-413B-B0B5-9ED32C730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424113FE-18BE-413B-B0B5-9ED32C730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2011A8-9763-4CD3-A90D-FEE18B4F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B32011A8-9763-4CD3-A90D-FEE18B4F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B32011A8-9763-4CD3-A90D-FEE18B4F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8CD5FD-C093-45AB-A2E4-3FF402FEB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A98CD5FD-C093-45AB-A2E4-3FF402FEB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A98CD5FD-C093-45AB-A2E4-3FF402FEB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06902-1D2F-47AB-BF44-DA3E4CCDE272}"/>
              </a:ext>
            </a:extLst>
          </p:cNvPr>
          <p:cNvSpPr txBox="1"/>
          <p:nvPr/>
        </p:nvSpPr>
        <p:spPr>
          <a:xfrm>
            <a:off x="1205948" y="742122"/>
            <a:ext cx="1431235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C173C-4FF4-45FE-ABFF-88D9449AD41F}"/>
              </a:ext>
            </a:extLst>
          </p:cNvPr>
          <p:cNvSpPr txBox="1"/>
          <p:nvPr/>
        </p:nvSpPr>
        <p:spPr>
          <a:xfrm>
            <a:off x="1351722" y="1868557"/>
            <a:ext cx="9064487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আচ্ছা আমরা সকলেইতো গান পছন্দ করি। গান শোনি। তাই না !  তাহলে আজকে একটা ভিডিও সহ গান শোনলে কেমন হয় ? । চলো আমরা একটা  ভিডিও সহ গান শোনি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06C919D0-EB01-4F5C-96D9-E79821C35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70664"/>
              </p:ext>
            </p:extLst>
          </p:nvPr>
        </p:nvGraphicFramePr>
        <p:xfrm>
          <a:off x="4427538" y="4308475"/>
          <a:ext cx="33385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ackager Shell Object" showAsIcon="1" r:id="rId3" imgW="3339000" imgH="437760" progId="Package">
                  <p:embed/>
                </p:oleObj>
              </mc:Choice>
              <mc:Fallback>
                <p:oleObj name="Packager Shell Object" showAsIcon="1" r:id="rId3" imgW="33390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538" y="4308475"/>
                        <a:ext cx="33385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19B85AA-676F-4BCE-9ABA-5D55EAC5F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382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597F57-BFD9-4E3B-83BC-CC0CBB2F6540}"/>
              </a:ext>
            </a:extLst>
          </p:cNvPr>
          <p:cNvSpPr txBox="1"/>
          <p:nvPr/>
        </p:nvSpPr>
        <p:spPr>
          <a:xfrm>
            <a:off x="1285461" y="742122"/>
            <a:ext cx="2875722" cy="584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 জ্ঞান যাচাই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09C81-6E53-4A34-A8BA-D63D6D1E8D85}"/>
              </a:ext>
            </a:extLst>
          </p:cNvPr>
          <p:cNvSpPr txBox="1"/>
          <p:nvPr/>
        </p:nvSpPr>
        <p:spPr>
          <a:xfrm>
            <a:off x="1298714" y="1789043"/>
            <a:ext cx="4200938" cy="5847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আমরা কোন দেশে বাস করি 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61184-7BE6-4745-9E07-5649B352B971}"/>
              </a:ext>
            </a:extLst>
          </p:cNvPr>
          <p:cNvSpPr txBox="1"/>
          <p:nvPr/>
        </p:nvSpPr>
        <p:spPr>
          <a:xfrm>
            <a:off x="6983896" y="1789043"/>
            <a:ext cx="2809460" cy="5847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বাংলাদেশে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CA9F7-DDBA-484C-BA83-FF10A83A5613}"/>
              </a:ext>
            </a:extLst>
          </p:cNvPr>
          <p:cNvSpPr txBox="1"/>
          <p:nvPr/>
        </p:nvSpPr>
        <p:spPr>
          <a:xfrm>
            <a:off x="1298714" y="2941983"/>
            <a:ext cx="5897216" cy="58477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এদেশে কোন কোন ধর্মের লোক বাস করে 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00C4E-025D-49F6-AC91-44D60AB8CDD5}"/>
              </a:ext>
            </a:extLst>
          </p:cNvPr>
          <p:cNvSpPr txBox="1"/>
          <p:nvPr/>
        </p:nvSpPr>
        <p:spPr>
          <a:xfrm>
            <a:off x="1298714" y="4028661"/>
            <a:ext cx="8587408" cy="5847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 ইসলাম , হিন্দু , বৌদ্ধ ও খৃষ্টান ধর্মের  অনুসারি লোক বাস করে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5C57A-DCC5-4DBD-95D5-561E240F4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06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6" grpId="0" build="p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21DA4C7-4DB4-413A-8603-CB49FB831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226973"/>
              </p:ext>
            </p:extLst>
          </p:nvPr>
        </p:nvGraphicFramePr>
        <p:xfrm>
          <a:off x="365253" y="4744899"/>
          <a:ext cx="3139886" cy="192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C81CBE9-4E8C-4889-B80F-901CFB59A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40" y="870307"/>
            <a:ext cx="4832195" cy="55835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3D600B-8445-4DB2-A3D9-BF4C9FC03BD5}"/>
              </a:ext>
            </a:extLst>
          </p:cNvPr>
          <p:cNvSpPr txBox="1"/>
          <p:nvPr/>
        </p:nvSpPr>
        <p:spPr>
          <a:xfrm>
            <a:off x="92764" y="159026"/>
            <a:ext cx="711641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মানচিত্রটা দেখি এবং নির্দেশিত স্থান সমূহ চিহ্নিত করি 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1AB08-5149-4D02-BFC5-9EBE3B5D4CA8}"/>
              </a:ext>
            </a:extLst>
          </p:cNvPr>
          <p:cNvSpPr txBox="1"/>
          <p:nvPr/>
        </p:nvSpPr>
        <p:spPr>
          <a:xfrm>
            <a:off x="365253" y="935387"/>
            <a:ext cx="3557390" cy="181588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জাতিসত্তার লোকজনের বসবাসের  স্থান চিহ্নিত করি।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বান্দরবান,খাগড়াছড়ি,রাঙামাটি,কক্সবাজার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জামালপুর,রাজশাহী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D96B59-DCF3-4073-B23E-3E1FF6E051E2}"/>
              </a:ext>
            </a:extLst>
          </p:cNvPr>
          <p:cNvSpPr txBox="1"/>
          <p:nvPr/>
        </p:nvSpPr>
        <p:spPr>
          <a:xfrm>
            <a:off x="400171" y="2894044"/>
            <a:ext cx="352247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বিভাগীয় শহর সমূহ চিহ্নিত করি।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3B3AEC-722A-48A1-865C-52318F7C5C94}"/>
              </a:ext>
            </a:extLst>
          </p:cNvPr>
          <p:cNvSpPr txBox="1"/>
          <p:nvPr/>
        </p:nvSpPr>
        <p:spPr>
          <a:xfrm>
            <a:off x="382138" y="4039737"/>
            <a:ext cx="335734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সীমানা বর্ণনা করি ।  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B3C67CB2-090D-4090-8618-CE2695B18624}"/>
              </a:ext>
            </a:extLst>
          </p:cNvPr>
          <p:cNvSpPr/>
          <p:nvPr/>
        </p:nvSpPr>
        <p:spPr>
          <a:xfrm>
            <a:off x="8048076" y="2832947"/>
            <a:ext cx="259308" cy="287641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D8C95359-1F5B-4768-834D-7483ED56A6C9}"/>
              </a:ext>
            </a:extLst>
          </p:cNvPr>
          <p:cNvSpPr/>
          <p:nvPr/>
        </p:nvSpPr>
        <p:spPr>
          <a:xfrm>
            <a:off x="6752623" y="2578388"/>
            <a:ext cx="259308" cy="287641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638F707B-973A-4415-9652-CA5314FE23D2}"/>
              </a:ext>
            </a:extLst>
          </p:cNvPr>
          <p:cNvSpPr/>
          <p:nvPr/>
        </p:nvSpPr>
        <p:spPr>
          <a:xfrm>
            <a:off x="5513696" y="3028146"/>
            <a:ext cx="327546" cy="400854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8BCDFC34-5F2E-46DE-A7BE-9DE410E94C13}"/>
              </a:ext>
            </a:extLst>
          </p:cNvPr>
          <p:cNvSpPr/>
          <p:nvPr/>
        </p:nvSpPr>
        <p:spPr>
          <a:xfrm>
            <a:off x="8454788" y="3895916"/>
            <a:ext cx="259308" cy="287641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FD7EA6A9-333F-4822-B7DF-5AAA7BAC74EC}"/>
              </a:ext>
            </a:extLst>
          </p:cNvPr>
          <p:cNvSpPr/>
          <p:nvPr/>
        </p:nvSpPr>
        <p:spPr>
          <a:xfrm>
            <a:off x="8550322" y="4562957"/>
            <a:ext cx="327547" cy="300251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1260BAD-C467-4968-8B72-928ABC0A50C1}"/>
              </a:ext>
            </a:extLst>
          </p:cNvPr>
          <p:cNvSpPr/>
          <p:nvPr/>
        </p:nvSpPr>
        <p:spPr>
          <a:xfrm>
            <a:off x="8693623" y="5240739"/>
            <a:ext cx="327546" cy="300251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4EFDB1C5-A13B-4E1B-A936-60CE2003FA46}"/>
              </a:ext>
            </a:extLst>
          </p:cNvPr>
          <p:cNvSpPr/>
          <p:nvPr/>
        </p:nvSpPr>
        <p:spPr>
          <a:xfrm>
            <a:off x="8379725" y="5568286"/>
            <a:ext cx="327547" cy="300251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74BB02-1441-411B-B0A6-DC26A53E2C2A}"/>
              </a:ext>
            </a:extLst>
          </p:cNvPr>
          <p:cNvSpPr/>
          <p:nvPr/>
        </p:nvSpPr>
        <p:spPr>
          <a:xfrm>
            <a:off x="6390957" y="3848151"/>
            <a:ext cx="723331" cy="2876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ঢাকা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73ABA4-829B-442C-AE0E-260FEE01262D}"/>
              </a:ext>
            </a:extLst>
          </p:cNvPr>
          <p:cNvSpPr/>
          <p:nvPr/>
        </p:nvSpPr>
        <p:spPr>
          <a:xfrm>
            <a:off x="7990763" y="4926842"/>
            <a:ext cx="716509" cy="3002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2242E-269D-4547-AB90-A39DE00C4C61}"/>
              </a:ext>
            </a:extLst>
          </p:cNvPr>
          <p:cNvSpPr/>
          <p:nvPr/>
        </p:nvSpPr>
        <p:spPr>
          <a:xfrm>
            <a:off x="6397632" y="4562957"/>
            <a:ext cx="794885" cy="3638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9AFDC2-8B1E-4ECA-B19D-5E3C6522130D}"/>
              </a:ext>
            </a:extLst>
          </p:cNvPr>
          <p:cNvSpPr/>
          <p:nvPr/>
        </p:nvSpPr>
        <p:spPr>
          <a:xfrm>
            <a:off x="5615684" y="4301347"/>
            <a:ext cx="648638" cy="300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খুলনা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78F0D9-CB35-474B-AE67-4D9791F8CCA4}"/>
              </a:ext>
            </a:extLst>
          </p:cNvPr>
          <p:cNvSpPr/>
          <p:nvPr/>
        </p:nvSpPr>
        <p:spPr>
          <a:xfrm>
            <a:off x="5615684" y="1880497"/>
            <a:ext cx="648638" cy="300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BF28DC-6875-4D0E-872D-122E7DDF5B7E}"/>
              </a:ext>
            </a:extLst>
          </p:cNvPr>
          <p:cNvSpPr/>
          <p:nvPr/>
        </p:nvSpPr>
        <p:spPr>
          <a:xfrm>
            <a:off x="5006153" y="2832947"/>
            <a:ext cx="923499" cy="300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AA72D5-F561-4B76-9A01-BCE64C5097F7}"/>
              </a:ext>
            </a:extLst>
          </p:cNvPr>
          <p:cNvSpPr/>
          <p:nvPr/>
        </p:nvSpPr>
        <p:spPr>
          <a:xfrm>
            <a:off x="6348785" y="2887537"/>
            <a:ext cx="1173707" cy="300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3DA122-095C-4F86-A06E-65C41F74A809}"/>
              </a:ext>
            </a:extLst>
          </p:cNvPr>
          <p:cNvSpPr/>
          <p:nvPr/>
        </p:nvSpPr>
        <p:spPr>
          <a:xfrm>
            <a:off x="7734375" y="2571561"/>
            <a:ext cx="876180" cy="2876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55D5AC-B251-4AE5-9BDA-6F9C934B0E48}"/>
              </a:ext>
            </a:extLst>
          </p:cNvPr>
          <p:cNvSpPr/>
          <p:nvPr/>
        </p:nvSpPr>
        <p:spPr>
          <a:xfrm>
            <a:off x="7011931" y="1630017"/>
            <a:ext cx="1173707" cy="300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0774F4-7ABD-4F23-B6C2-8B86B6B2FCBE}"/>
              </a:ext>
            </a:extLst>
          </p:cNvPr>
          <p:cNvSpPr txBox="1"/>
          <p:nvPr/>
        </p:nvSpPr>
        <p:spPr>
          <a:xfrm>
            <a:off x="8545640" y="2962084"/>
            <a:ext cx="677108" cy="8701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CBA58F-B71B-4346-933C-0E4DC70C9538}"/>
              </a:ext>
            </a:extLst>
          </p:cNvPr>
          <p:cNvSpPr/>
          <p:nvPr/>
        </p:nvSpPr>
        <p:spPr>
          <a:xfrm>
            <a:off x="9005164" y="5583701"/>
            <a:ext cx="346571" cy="870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মায়ানমার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B23F6-F121-4A2D-9564-F3F793A359B5}"/>
              </a:ext>
            </a:extLst>
          </p:cNvPr>
          <p:cNvSpPr/>
          <p:nvPr/>
        </p:nvSpPr>
        <p:spPr>
          <a:xfrm>
            <a:off x="6348785" y="5718411"/>
            <a:ext cx="1641978" cy="363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69C9E1-6061-48C2-85C2-973BDFA9742A}"/>
              </a:ext>
            </a:extLst>
          </p:cNvPr>
          <p:cNvSpPr/>
          <p:nvPr/>
        </p:nvSpPr>
        <p:spPr>
          <a:xfrm>
            <a:off x="4750960" y="3397183"/>
            <a:ext cx="282699" cy="870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F63D01-787D-4A54-A190-8F544D743F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678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98F47-CC13-4DB5-B23D-E9F1ED744B17}"/>
              </a:ext>
            </a:extLst>
          </p:cNvPr>
          <p:cNvSpPr txBox="1"/>
          <p:nvPr/>
        </p:nvSpPr>
        <p:spPr>
          <a:xfrm>
            <a:off x="2146851" y="614663"/>
            <a:ext cx="6029739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* বাংলাদেশে কয়টি বিভাগ রয়েছে  ও কী কী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7E1B6-2A96-4162-9E4C-E27B45A44467}"/>
              </a:ext>
            </a:extLst>
          </p:cNvPr>
          <p:cNvSpPr txBox="1"/>
          <p:nvPr/>
        </p:nvSpPr>
        <p:spPr>
          <a:xfrm>
            <a:off x="2146851" y="3855544"/>
            <a:ext cx="592372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* বাংলাদেশের সীমানা বর্ণনা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C7A4E-46C6-4DB0-947F-1943C45DDDAC}"/>
              </a:ext>
            </a:extLst>
          </p:cNvPr>
          <p:cNvSpPr txBox="1"/>
          <p:nvPr/>
        </p:nvSpPr>
        <p:spPr>
          <a:xfrm>
            <a:off x="2146851" y="1749287"/>
            <a:ext cx="655982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উঃ ৮ টি বিভাগ রয়েছে। যথা- ঢাকা , চট্টগ্রাম । রাজশাহী , খুলনা , রংপুর , সিলেট , বরিশাল  ও ময়মনসিংহ 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D9774-3658-4AB8-97E5-594B97F2673B}"/>
              </a:ext>
            </a:extLst>
          </p:cNvPr>
          <p:cNvSpPr txBox="1"/>
          <p:nvPr/>
        </p:nvSpPr>
        <p:spPr>
          <a:xfrm>
            <a:off x="2146851" y="4876800"/>
            <a:ext cx="6559827" cy="156966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বাংলাদেশের উত্তরে- ভারত , দক্ষিণে- বঙ্গোপসাগর , পুর্বে- ভারত ও মায়ানমার এবং পশ্চিমে- ভারত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0C328-1BFB-416F-9843-0C7F81AE9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97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0CA728-5F49-47A5-8B72-348887912AE1}"/>
              </a:ext>
            </a:extLst>
          </p:cNvPr>
          <p:cNvSpPr txBox="1"/>
          <p:nvPr/>
        </p:nvSpPr>
        <p:spPr>
          <a:xfrm>
            <a:off x="899410" y="479685"/>
            <a:ext cx="2338465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ছবিটা লক্ষ্য করঃ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0ED7B0-17D3-4118-882C-0D10676B8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501" y="479685"/>
            <a:ext cx="6955436" cy="30893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F3F224-9F15-4D90-A385-8318FDA3E4CA}"/>
              </a:ext>
            </a:extLst>
          </p:cNvPr>
          <p:cNvSpPr txBox="1"/>
          <p:nvPr/>
        </p:nvSpPr>
        <p:spPr>
          <a:xfrm>
            <a:off x="427221" y="3688866"/>
            <a:ext cx="490178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* ছবির মানুষগুলো দেখতে কেমন 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2F5EE-60B4-451E-AF64-5D88F69FEA01}"/>
              </a:ext>
            </a:extLst>
          </p:cNvPr>
          <p:cNvSpPr txBox="1"/>
          <p:nvPr/>
        </p:nvSpPr>
        <p:spPr>
          <a:xfrm>
            <a:off x="442213" y="4430204"/>
            <a:ext cx="490178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* ছবিতে দেখা মানুষগুলো কী ভিন্ন ভিন  দেশে বাস করে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21DB2B-3BDE-4972-81BE-1118F274D9FE}"/>
              </a:ext>
            </a:extLst>
          </p:cNvPr>
          <p:cNvSpPr txBox="1"/>
          <p:nvPr/>
        </p:nvSpPr>
        <p:spPr>
          <a:xfrm>
            <a:off x="449704" y="5805783"/>
            <a:ext cx="490178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* সকলেই কী একই ধর্মের অনুসারি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8A62B1-7DF6-4173-A088-DF640C3B2906}"/>
              </a:ext>
            </a:extLst>
          </p:cNvPr>
          <p:cNvSpPr txBox="1"/>
          <p:nvPr/>
        </p:nvSpPr>
        <p:spPr>
          <a:xfrm>
            <a:off x="5448925" y="3680629"/>
            <a:ext cx="663314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উঃমানুষগুলো দেখতে একেক জন একেক রকমের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3BB055-F8AB-43A6-B4C7-095A839D3EE2}"/>
              </a:ext>
            </a:extLst>
          </p:cNvPr>
          <p:cNvSpPr txBox="1"/>
          <p:nvPr/>
        </p:nvSpPr>
        <p:spPr>
          <a:xfrm>
            <a:off x="5448925" y="5640893"/>
            <a:ext cx="6633147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উঃ না , ভিন্ন ভিন্ন ধর্মের । এখানে ইসলাম , হিন্দু , বৌদ্ধ ও খ্রিষ্টান ধর্মের অনুসারি রয়েছে।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28176-0604-44DB-89A2-0AE69CA87324}"/>
              </a:ext>
            </a:extLst>
          </p:cNvPr>
          <p:cNvSpPr txBox="1"/>
          <p:nvPr/>
        </p:nvSpPr>
        <p:spPr>
          <a:xfrm>
            <a:off x="5448925" y="4445194"/>
            <a:ext cx="6633147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উঃ দেখতে ভিন্ন হলেও আমরা সকলে মিলেমিশে এই দেশে বাস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D84C1-5E24-4004-999D-756DF0DEB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994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28606-6435-4347-98FB-0F8AEE332BA6}"/>
              </a:ext>
            </a:extLst>
          </p:cNvPr>
          <p:cNvSpPr txBox="1"/>
          <p:nvPr/>
        </p:nvSpPr>
        <p:spPr>
          <a:xfrm>
            <a:off x="899410" y="1154242"/>
            <a:ext cx="2323475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2D7EC-11B8-4B35-9140-68445C5412AD}"/>
              </a:ext>
            </a:extLst>
          </p:cNvPr>
          <p:cNvSpPr txBox="1"/>
          <p:nvPr/>
        </p:nvSpPr>
        <p:spPr>
          <a:xfrm>
            <a:off x="5301521" y="1154242"/>
            <a:ext cx="313294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এই দেশ এই মানুষ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65DED-8618-4E82-8B3C-1E65E01AA830}"/>
              </a:ext>
            </a:extLst>
          </p:cNvPr>
          <p:cNvSpPr txBox="1"/>
          <p:nvPr/>
        </p:nvSpPr>
        <p:spPr>
          <a:xfrm>
            <a:off x="3006777" y="2727731"/>
            <a:ext cx="7467600" cy="12618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 :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‘‘ সার্থক জনম মাগো..........অনেক বাঙালি আছে।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E6E47-36B7-4FF0-826C-937C897AC225}"/>
              </a:ext>
            </a:extLst>
          </p:cNvPr>
          <p:cNvSpPr txBox="1"/>
          <p:nvPr/>
        </p:nvSpPr>
        <p:spPr>
          <a:xfrm>
            <a:off x="5653790" y="4916773"/>
            <a:ext cx="2173573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 – 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A5105-76CF-40DE-9E5B-3D45E80DF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0701" y="257333"/>
            <a:ext cx="1541450" cy="1144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37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1125</Words>
  <Application>Microsoft Office PowerPoint</Application>
  <PresentationFormat>Widescreen</PresentationFormat>
  <Paragraphs>145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58</cp:revision>
  <dcterms:created xsi:type="dcterms:W3CDTF">2020-10-07T11:10:05Z</dcterms:created>
  <dcterms:modified xsi:type="dcterms:W3CDTF">2020-10-08T04:56:12Z</dcterms:modified>
</cp:coreProperties>
</file>