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90" r:id="rId2"/>
    <p:sldId id="271" r:id="rId3"/>
    <p:sldId id="268" r:id="rId4"/>
    <p:sldId id="259" r:id="rId5"/>
    <p:sldId id="258" r:id="rId6"/>
    <p:sldId id="275" r:id="rId7"/>
    <p:sldId id="282" r:id="rId8"/>
    <p:sldId id="269" r:id="rId9"/>
    <p:sldId id="291" r:id="rId10"/>
    <p:sldId id="261" r:id="rId11"/>
    <p:sldId id="283" r:id="rId12"/>
    <p:sldId id="288" r:id="rId13"/>
    <p:sldId id="284" r:id="rId14"/>
    <p:sldId id="289" r:id="rId15"/>
    <p:sldId id="285" r:id="rId16"/>
    <p:sldId id="292" r:id="rId17"/>
    <p:sldId id="263" r:id="rId18"/>
    <p:sldId id="286" r:id="rId19"/>
    <p:sldId id="293" r:id="rId20"/>
    <p:sldId id="265" r:id="rId21"/>
    <p:sldId id="26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9F3B-1425-4063-AE27-5A5DBA8FC4F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8B7A9-47B6-4361-BB78-021CA72B6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1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8B7A9-47B6-4361-BB78-021CA72B6E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1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12EE-ABD1-45FB-8C9F-C2CA58516C7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39" y="168812"/>
            <a:ext cx="9903655" cy="1617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541099"/>
            <a:ext cx="5878122" cy="417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7118" y="272953"/>
            <a:ext cx="7049550" cy="1138916"/>
          </a:xfrm>
          <a:custGeom>
            <a:avLst/>
            <a:gdLst>
              <a:gd name="connsiteX0" fmla="*/ 0 w 6714700"/>
              <a:gd name="connsiteY0" fmla="*/ 0 h 1241946"/>
              <a:gd name="connsiteX1" fmla="*/ 6714700 w 6714700"/>
              <a:gd name="connsiteY1" fmla="*/ 0 h 1241946"/>
              <a:gd name="connsiteX2" fmla="*/ 6714700 w 6714700"/>
              <a:gd name="connsiteY2" fmla="*/ 1241946 h 1241946"/>
              <a:gd name="connsiteX3" fmla="*/ 0 w 6714700"/>
              <a:gd name="connsiteY3" fmla="*/ 1241946 h 1241946"/>
              <a:gd name="connsiteX4" fmla="*/ 0 w 6714700"/>
              <a:gd name="connsiteY4" fmla="*/ 0 h 1241946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12879 w 6727579"/>
              <a:gd name="connsiteY3" fmla="*/ 1254825 h 1254825"/>
              <a:gd name="connsiteX4" fmla="*/ 0 w 6727579"/>
              <a:gd name="connsiteY4" fmla="*/ 0 h 1254825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669702 w 6727579"/>
              <a:gd name="connsiteY3" fmla="*/ 1074521 h 1254825"/>
              <a:gd name="connsiteX4" fmla="*/ 0 w 6727579"/>
              <a:gd name="connsiteY4" fmla="*/ 0 h 1254825"/>
              <a:gd name="connsiteX0" fmla="*/ 0 w 6727579"/>
              <a:gd name="connsiteY0" fmla="*/ 0 h 1190431"/>
              <a:gd name="connsiteX1" fmla="*/ 6727579 w 6727579"/>
              <a:gd name="connsiteY1" fmla="*/ 12879 h 1190431"/>
              <a:gd name="connsiteX2" fmla="*/ 5787422 w 6727579"/>
              <a:gd name="connsiteY2" fmla="*/ 1190431 h 1190431"/>
              <a:gd name="connsiteX3" fmla="*/ 669702 w 6727579"/>
              <a:gd name="connsiteY3" fmla="*/ 1074521 h 1190431"/>
              <a:gd name="connsiteX4" fmla="*/ 0 w 6727579"/>
              <a:gd name="connsiteY4" fmla="*/ 0 h 1190431"/>
              <a:gd name="connsiteX0" fmla="*/ 0 w 6366970"/>
              <a:gd name="connsiteY0" fmla="*/ 0 h 1190431"/>
              <a:gd name="connsiteX1" fmla="*/ 6366970 w 6366970"/>
              <a:gd name="connsiteY1" fmla="*/ 51516 h 1190431"/>
              <a:gd name="connsiteX2" fmla="*/ 5787422 w 6366970"/>
              <a:gd name="connsiteY2" fmla="*/ 1190431 h 1190431"/>
              <a:gd name="connsiteX3" fmla="*/ 669702 w 6366970"/>
              <a:gd name="connsiteY3" fmla="*/ 1074521 h 1190431"/>
              <a:gd name="connsiteX4" fmla="*/ 0 w 6366970"/>
              <a:gd name="connsiteY4" fmla="*/ 0 h 1190431"/>
              <a:gd name="connsiteX0" fmla="*/ 0 w 6289697"/>
              <a:gd name="connsiteY0" fmla="*/ 0 h 1190431"/>
              <a:gd name="connsiteX1" fmla="*/ 6289697 w 6289697"/>
              <a:gd name="connsiteY1" fmla="*/ 51516 h 1190431"/>
              <a:gd name="connsiteX2" fmla="*/ 5710149 w 6289697"/>
              <a:gd name="connsiteY2" fmla="*/ 1190431 h 1190431"/>
              <a:gd name="connsiteX3" fmla="*/ 592429 w 6289697"/>
              <a:gd name="connsiteY3" fmla="*/ 1074521 h 1190431"/>
              <a:gd name="connsiteX4" fmla="*/ 0 w 6289697"/>
              <a:gd name="connsiteY4" fmla="*/ 0 h 1190431"/>
              <a:gd name="connsiteX0" fmla="*/ 0 w 6289697"/>
              <a:gd name="connsiteY0" fmla="*/ 0 h 1151794"/>
              <a:gd name="connsiteX1" fmla="*/ 6289697 w 6289697"/>
              <a:gd name="connsiteY1" fmla="*/ 51516 h 1151794"/>
              <a:gd name="connsiteX2" fmla="*/ 5091964 w 6289697"/>
              <a:gd name="connsiteY2" fmla="*/ 1151794 h 1151794"/>
              <a:gd name="connsiteX3" fmla="*/ 592429 w 6289697"/>
              <a:gd name="connsiteY3" fmla="*/ 1074521 h 1151794"/>
              <a:gd name="connsiteX4" fmla="*/ 0 w 6289697"/>
              <a:gd name="connsiteY4" fmla="*/ 0 h 1151794"/>
              <a:gd name="connsiteX0" fmla="*/ 0 w 5851815"/>
              <a:gd name="connsiteY0" fmla="*/ 0 h 1151794"/>
              <a:gd name="connsiteX1" fmla="*/ 5851815 w 5851815"/>
              <a:gd name="connsiteY1" fmla="*/ 64395 h 1151794"/>
              <a:gd name="connsiteX2" fmla="*/ 5091964 w 5851815"/>
              <a:gd name="connsiteY2" fmla="*/ 1151794 h 1151794"/>
              <a:gd name="connsiteX3" fmla="*/ 592429 w 5851815"/>
              <a:gd name="connsiteY3" fmla="*/ 1074521 h 1151794"/>
              <a:gd name="connsiteX4" fmla="*/ 0 w 5851815"/>
              <a:gd name="connsiteY4" fmla="*/ 0 h 1151794"/>
              <a:gd name="connsiteX0" fmla="*/ 0 w 5710147"/>
              <a:gd name="connsiteY0" fmla="*/ 0 h 1138916"/>
              <a:gd name="connsiteX1" fmla="*/ 5710147 w 5710147"/>
              <a:gd name="connsiteY1" fmla="*/ 51517 h 1138916"/>
              <a:gd name="connsiteX2" fmla="*/ 4950296 w 5710147"/>
              <a:gd name="connsiteY2" fmla="*/ 1138916 h 1138916"/>
              <a:gd name="connsiteX3" fmla="*/ 450761 w 5710147"/>
              <a:gd name="connsiteY3" fmla="*/ 1061643 h 1138916"/>
              <a:gd name="connsiteX4" fmla="*/ 0 w 5710147"/>
              <a:gd name="connsiteY4" fmla="*/ 0 h 1138916"/>
              <a:gd name="connsiteX0" fmla="*/ 0 w 6521516"/>
              <a:gd name="connsiteY0" fmla="*/ 0 h 1138916"/>
              <a:gd name="connsiteX1" fmla="*/ 6521516 w 6521516"/>
              <a:gd name="connsiteY1" fmla="*/ 51517 h 1138916"/>
              <a:gd name="connsiteX2" fmla="*/ 4950296 w 6521516"/>
              <a:gd name="connsiteY2" fmla="*/ 1138916 h 1138916"/>
              <a:gd name="connsiteX3" fmla="*/ 450761 w 6521516"/>
              <a:gd name="connsiteY3" fmla="*/ 1061643 h 1138916"/>
              <a:gd name="connsiteX4" fmla="*/ 0 w 6521516"/>
              <a:gd name="connsiteY4" fmla="*/ 0 h 1138916"/>
              <a:gd name="connsiteX0" fmla="*/ 965916 w 7487432"/>
              <a:gd name="connsiteY0" fmla="*/ 0 h 1138916"/>
              <a:gd name="connsiteX1" fmla="*/ 7487432 w 7487432"/>
              <a:gd name="connsiteY1" fmla="*/ 51517 h 1138916"/>
              <a:gd name="connsiteX2" fmla="*/ 5916212 w 7487432"/>
              <a:gd name="connsiteY2" fmla="*/ 1138916 h 1138916"/>
              <a:gd name="connsiteX3" fmla="*/ 0 w 7487432"/>
              <a:gd name="connsiteY3" fmla="*/ 1087401 h 1138916"/>
              <a:gd name="connsiteX4" fmla="*/ 965916 w 7487432"/>
              <a:gd name="connsiteY4" fmla="*/ 0 h 1138916"/>
              <a:gd name="connsiteX0" fmla="*/ 965916 w 7049550"/>
              <a:gd name="connsiteY0" fmla="*/ 0 h 1138916"/>
              <a:gd name="connsiteX1" fmla="*/ 7049550 w 7049550"/>
              <a:gd name="connsiteY1" fmla="*/ 77275 h 1138916"/>
              <a:gd name="connsiteX2" fmla="*/ 5916212 w 7049550"/>
              <a:gd name="connsiteY2" fmla="*/ 1138916 h 1138916"/>
              <a:gd name="connsiteX3" fmla="*/ 0 w 7049550"/>
              <a:gd name="connsiteY3" fmla="*/ 1087401 h 1138916"/>
              <a:gd name="connsiteX4" fmla="*/ 965916 w 7049550"/>
              <a:gd name="connsiteY4" fmla="*/ 0 h 113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9550" h="1138916">
                <a:moveTo>
                  <a:pt x="965916" y="0"/>
                </a:moveTo>
                <a:lnTo>
                  <a:pt x="7049550" y="77275"/>
                </a:lnTo>
                <a:lnTo>
                  <a:pt x="5916212" y="1138916"/>
                </a:lnTo>
                <a:lnTo>
                  <a:pt x="0" y="1087401"/>
                </a:lnTo>
                <a:lnTo>
                  <a:pt x="965916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436728" y="2381533"/>
            <a:ext cx="1924335" cy="1009935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26755" y="2538482"/>
            <a:ext cx="5134365" cy="1316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হার্ডওয়্যার কী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সফটওয়্যার কী?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কম্পিউটারের ইনপুট ডিভাইসসমূহ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8211" y="1943312"/>
            <a:ext cx="9262903" cy="4766977"/>
            <a:chOff x="528211" y="1943312"/>
            <a:chExt cx="9272499" cy="49598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211" y="1943312"/>
              <a:ext cx="2619375" cy="174307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6159" y="1943312"/>
              <a:ext cx="2143125" cy="21431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4710" y="2014749"/>
              <a:ext cx="2286000" cy="20002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803" y="5150513"/>
              <a:ext cx="2609850" cy="1752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05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283" y="217555"/>
            <a:ext cx="11247021" cy="7109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আউটপুট ডিভাইসসমূহ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515" y="1506512"/>
            <a:ext cx="9868859" cy="5351488"/>
            <a:chOff x="707515" y="1506512"/>
            <a:chExt cx="9868859" cy="535148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15" y="1506512"/>
              <a:ext cx="2600325" cy="17621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20" y="1506512"/>
              <a:ext cx="2038350" cy="22479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49" y="1682724"/>
              <a:ext cx="2409825" cy="18954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114" y="4714875"/>
              <a:ext cx="2143125" cy="2143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323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 বা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সিপিইউ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সংগঠন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25" y="1966791"/>
            <a:ext cx="5516108" cy="40382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0188" y="1966791"/>
            <a:ext cx="4597598" cy="4135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১।নিয়ন্ত্রণ অংশ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২।গাণিতিক যুক্তি অংশ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 algn="just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৩।রেজিস্টার বা মেমরি।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just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8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102" y="1953758"/>
            <a:ext cx="6256345" cy="38601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সম্পাদিত সমস্ত কাজের নিয়ন্ত্রণ সংকেত প্রদান করে নিয়ন্ত্রন অংশ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অংশ সিপিইউ,মেমরি এবং ইনপুট/আউটপুট ডিভাইসের মধ্যে ডাটা প্রবাহ নিয়ন্ত্রন করে। 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285" y="173721"/>
            <a:ext cx="4726745" cy="8110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 অংশ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679" y="1888789"/>
            <a:ext cx="5087627" cy="392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7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অ্যারিথমেটিক লজিক ইউনিট বা গাণিতিক যুক্তি অংশ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56" y="1595031"/>
            <a:ext cx="5700855" cy="31524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43058" y="5505993"/>
            <a:ext cx="10325276" cy="11268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১।এটা সিপিইউ এর সেই অংশ যা বিভিন্ন ধরনের গাণিতিক কাজ করে।যেমন-যোগ,বিয়োগ,গুণ,ভাগ।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রেজিস্টার বা মেমরি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353" y="4290646"/>
            <a:ext cx="11648050" cy="23071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রেজিস্টার হচ্ছে সিপিইউ এর একটি অংশ। কোন একটি কাজের সময় এ সমস্ত রেজিস্টার সাময়িকভাবে ডাটা সংরক্ষণ করে।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58130" y="1713502"/>
            <a:ext cx="8598089" cy="2025216"/>
            <a:chOff x="858130" y="1713502"/>
            <a:chExt cx="8598089" cy="20252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130" y="1713502"/>
              <a:ext cx="3394240" cy="188318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8304" y="1713502"/>
              <a:ext cx="3887915" cy="20252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161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279" y="4923692"/>
            <a:ext cx="10166484" cy="1934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গোলাপ-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হার্ডওয়্যার ও সফটওয়্যার এর পার্থক্য লিখ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জবা-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নিয়ন্ত্রন অংশের কাজ কী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214279" y="2405972"/>
            <a:ext cx="7680960" cy="94253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66137" y="3348507"/>
            <a:ext cx="838910" cy="157518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4" y="411067"/>
            <a:ext cx="3850783" cy="162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 রেজিস্টার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705" y="2352664"/>
            <a:ext cx="11648050" cy="23071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রেজিস্টার হচ্ছে গাণিতিক যুক্তি এর অন্তর্গত বিশেষ ধরনের রেজিস্টার যা ডাটা সংরক্ষণ করতে এবং গাণিতিক যুক্তি অংশের কাজ সম্পাদন করে।অপারেশনের ফলাফল সাময়িকভাবে সঞ্চিত থাকে।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 কাউন্টার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173" y="5064369"/>
            <a:ext cx="11648891" cy="1553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 কাউন্টারকে অনেক সময় ইন্সট্রাকশন পয়েন্টারও বলা হয়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।এটি কোন একটি নির্দেশের ঠিক পরের নির্দেশের ঠিকানা ধারণ করে।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649" y="1558047"/>
            <a:ext cx="5688096" cy="270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9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9536" y="2794716"/>
            <a:ext cx="4185623" cy="3208010"/>
          </a:xfrm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 কাউছার</a:t>
            </a: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ইন্স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ট্রাক্টর(কম্পিউটার ও তথ্য যোগাযোগ প্রযুক্তি)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চরপলাশ উচ্চ বিদ্যালয়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818" y="2704563"/>
            <a:ext cx="4185617" cy="3208010"/>
          </a:xfrm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(ভোকেশনাল)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তথ্য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5" y="1766015"/>
            <a:ext cx="4211390" cy="2358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25769" y="257577"/>
            <a:ext cx="6954592" cy="862885"/>
          </a:xfrm>
          <a:custGeom>
            <a:avLst/>
            <a:gdLst>
              <a:gd name="connsiteX0" fmla="*/ 0 w 7302321"/>
              <a:gd name="connsiteY0" fmla="*/ 0 h 837127"/>
              <a:gd name="connsiteX1" fmla="*/ 7302321 w 7302321"/>
              <a:gd name="connsiteY1" fmla="*/ 0 h 837127"/>
              <a:gd name="connsiteX2" fmla="*/ 7302321 w 7302321"/>
              <a:gd name="connsiteY2" fmla="*/ 837127 h 837127"/>
              <a:gd name="connsiteX3" fmla="*/ 0 w 7302321"/>
              <a:gd name="connsiteY3" fmla="*/ 837127 h 837127"/>
              <a:gd name="connsiteX4" fmla="*/ 0 w 7302321"/>
              <a:gd name="connsiteY4" fmla="*/ 0 h 837127"/>
              <a:gd name="connsiteX0" fmla="*/ 0 w 7302321"/>
              <a:gd name="connsiteY0" fmla="*/ 0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0 w 7302321"/>
              <a:gd name="connsiteY4" fmla="*/ 0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6568225 w 7302321"/>
              <a:gd name="connsiteY2" fmla="*/ 798491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6954592"/>
              <a:gd name="connsiteY0" fmla="*/ 25758 h 862885"/>
              <a:gd name="connsiteX1" fmla="*/ 6954592 w 6954592"/>
              <a:gd name="connsiteY1" fmla="*/ 0 h 862885"/>
              <a:gd name="connsiteX2" fmla="*/ 6568225 w 6954592"/>
              <a:gd name="connsiteY2" fmla="*/ 798491 h 862885"/>
              <a:gd name="connsiteX3" fmla="*/ 0 w 6954592"/>
              <a:gd name="connsiteY3" fmla="*/ 862885 h 862885"/>
              <a:gd name="connsiteX4" fmla="*/ 695459 w 6954592"/>
              <a:gd name="connsiteY4" fmla="*/ 25758 h 86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592" h="862885">
                <a:moveTo>
                  <a:pt x="695459" y="25758"/>
                </a:moveTo>
                <a:lnTo>
                  <a:pt x="6954592" y="0"/>
                </a:lnTo>
                <a:lnTo>
                  <a:pt x="6568225" y="798491"/>
                </a:lnTo>
                <a:lnTo>
                  <a:pt x="0" y="862885"/>
                </a:lnTo>
                <a:lnTo>
                  <a:pt x="695459" y="25758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1686" y="4906499"/>
            <a:ext cx="10156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 বা সিপিইউ এর বিভিন্ন </a:t>
            </a:r>
            <a:r>
              <a:rPr lang="bn-BD" sz="32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 বর্ণনা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29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39815" y="1420837"/>
            <a:ext cx="6935373" cy="437505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189" y="476518"/>
            <a:ext cx="822074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68948" y="5135985"/>
            <a:ext cx="2479470" cy="888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Keyboard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95483" y="5135984"/>
            <a:ext cx="1970066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Ram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69794" y="5135986"/>
            <a:ext cx="2966527" cy="863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Harddisk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68948" y="5135984"/>
            <a:ext cx="2479470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95483" y="5111202"/>
            <a:ext cx="2084392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69793" y="5111202"/>
            <a:ext cx="2966527" cy="1006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1" y="1465677"/>
            <a:ext cx="3379972" cy="2249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669" y="1525774"/>
            <a:ext cx="3463771" cy="18042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13" y="1558485"/>
            <a:ext cx="2466975" cy="167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3477 -0.24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2734 -0.242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07774 -0.25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856096" y="2169994"/>
            <a:ext cx="8011235" cy="856541"/>
          </a:xfrm>
          <a:prstGeom prst="fram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73708" y="407963"/>
            <a:ext cx="5452175" cy="13645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3029" y="2335237"/>
            <a:ext cx="10199077" cy="3533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পারবে;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94" y="740705"/>
            <a:ext cx="3804241" cy="257796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0" y="4881093"/>
            <a:ext cx="12015989" cy="11719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যন্ত্রাংশ দিয়ে কম্পিউটার তৈরি করা হয় এদেরকে কম্পিউটার হার্ডওয়্যার বলে।যেমন-কীবোর্ড,মাউস,মনিটর,প্রিন্টার,র‍্যাম,রম,হার্ডডিস্ক।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158149"/>
            <a:ext cx="3079211" cy="2049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033" y="920643"/>
            <a:ext cx="2352106" cy="259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5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01301" y="3727950"/>
            <a:ext cx="11784037" cy="2975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 হলো কতকগুলো নির্দেশকৃত প্রোগ্রামের সমষ্টি যা কোন কাজ সম্পন্ন করার জন্য হার্ডওয়্যারকে সক্রিয় বা কর্মক্ষম করে।এটি কম্পিউটার ব্যবহারকারী এবং হার্ডওয়্যারের মধ্যে সংযোগ ক্ষেত্র হিসাবে কাজ করে।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49" y="405105"/>
            <a:ext cx="4174808" cy="27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8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77680"/>
              </p:ext>
            </p:extLst>
          </p:nvPr>
        </p:nvGraphicFramePr>
        <p:xfrm>
          <a:off x="272952" y="719666"/>
          <a:ext cx="11546008" cy="641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004"/>
                <a:gridCol w="5773004"/>
              </a:tblGrid>
              <a:tr h="94913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হার্ডওয়্যার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সফটওয়্যার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913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১।যে সকল যন্ত্রাংশ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দিয়ে কম্পিউটার তৈরি কর হয় তাদেরকে হার্ডওয়্যার বলে।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১।কম্পিউটারের প্রোগ্রাম বা প্রোগ্রামের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সমষ্টিকে সফটওয়্যার বলে।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913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২।এটা কম্পিউটারের ফিজিক্যাল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কম্পোনেন্ট।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২।এটা কম্পিউটারের লজিক্যাল কম্পোনেন্ট।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913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৩।হার্ডওয়্যার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তৈরির সময় সফটওয়্যার সম্পর্কে ধারনা থাকতে হয়।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সফটওয়্যার তৈরির সময় </a:t>
                      </a:r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হার্ডওয়্যার 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সম্পর্কে ধারনা না থাকলেও চলে। 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913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৪।হার্ডওয়্যার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নষ্ট হতে পারে।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r>
                        <a:rPr lang="bn-BD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সফটওয়্যার মুছা যায়।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913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৫।উদাহরণ-মাউস,মনিটর,র‍্যাম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৫।উদাহরণ-উইন্ডোজ,ফটোশপ।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4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13131020" y="1775300"/>
            <a:ext cx="0" cy="92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906641" y="1775300"/>
            <a:ext cx="0" cy="92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60057" y="1800305"/>
            <a:ext cx="0" cy="900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462" y="7688281"/>
            <a:ext cx="0" cy="103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4462" y="81109"/>
            <a:ext cx="10454103" cy="11094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হার্ডওয়্যারকে প্রধানত তিন ভাগে ভাগ করা যায়।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59512" y="1824591"/>
            <a:ext cx="1370122" cy="432206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9634" y="1824591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9634" y="2662375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প্রসেসিং ডিভাইস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14733" y="3651543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44611" y="2608914"/>
            <a:ext cx="1370122" cy="527188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44611" y="3557560"/>
            <a:ext cx="1370122" cy="52192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" grpId="0" animBg="1"/>
      <p:bldP spid="4" grpId="0" animBg="1"/>
      <p:bldP spid="20" grpId="0" animBg="1"/>
      <p:bldP spid="22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410</Words>
  <Application>Microsoft Office PowerPoint</Application>
  <PresentationFormat>Widescreen</PresentationFormat>
  <Paragraphs>67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NikoshBAN</vt:lpstr>
      <vt:lpstr>Office Theme</vt:lpstr>
      <vt:lpstr>PowerPoint Presentation</vt:lpstr>
      <vt:lpstr>শিক্ষক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Abul Kucher</cp:lastModifiedBy>
  <cp:revision>201</cp:revision>
  <dcterms:created xsi:type="dcterms:W3CDTF">2019-01-26T04:24:37Z</dcterms:created>
  <dcterms:modified xsi:type="dcterms:W3CDTF">2020-10-03T17:29:23Z</dcterms:modified>
</cp:coreProperties>
</file>