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0" charset="0"/>
        <a:sym typeface="Tahoma" pitchFamily="34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0" charset="0"/>
        <a:sym typeface="Tahoma" pitchFamily="34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0" charset="0"/>
        <a:sym typeface="Tahoma" pitchFamily="34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0" charset="0"/>
        <a:sym typeface="Tahoma" pitchFamily="34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0" charset="0"/>
        <a:sym typeface="Tahoma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620"/>
    <p:restoredTop sz="94660"/>
  </p:normalViewPr>
  <p:slideViewPr>
    <p:cSldViewPr showGuides="1" snapToGrid="1" snapToObjects="0">
      <p:cViewPr varScale="1">
        <p:scale>
          <a:sx n="78" d="100"/>
          <a:sy n="78" d="100"/>
        </p:scale>
        <p:origin x="1062" y="12"/>
      </p:cViewPr>
      <p:guideLst>
        <p:guide orient="horz" pos="4320"/>
        <p:guide orient="vert" pos="48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33" name="Header Placeholder 1"/>
          <p:cNvSpPr/>
          <p:nvPr>
            <p:ph type="hdr" sz="quarter" idx="0"/>
          </p:nvPr>
        </p:nvSpPr>
        <p:spPr>
          <a:xfrm rot="0">
            <a:off x="0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en-US"/>
          </a:p>
        </p:txBody>
      </p:sp>
      <p:sp>
        <p:nvSpPr>
          <p:cNvPr id="1048734" name="Date Placeholder 2"/>
          <p:cNvSpPr/>
          <p:nvPr>
            <p:ph type="dt" sz="full" idx="1"/>
          </p:nvPr>
        </p:nvSpPr>
        <p:spPr>
          <a:xfrm rot="0">
            <a:off x="3884612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735" name="Slide Image Placeholder 3"/>
          <p:cNvSpPr/>
          <p:nvPr>
            <p:ph type="sldImg" sz="full" idx="2"/>
          </p:nvPr>
        </p:nvSpPr>
        <p:spPr>
          <a:xfrm rot="0">
            <a:off x="1371600" y="1143000"/>
            <a:ext cx="4114800" cy="30861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736" name="Notes Placeholder 4"/>
          <p:cNvSpPr/>
          <p:nvPr>
            <p:ph type="body" sz="quarter" idx="3"/>
          </p:nvPr>
        </p:nvSpPr>
        <p:spPr>
          <a:xfrm rot="0">
            <a:off x="685800" y="4400550"/>
            <a:ext cx="5486400" cy="3600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737" name="Footer Placeholder 5"/>
          <p:cNvSpPr/>
          <p:nvPr>
            <p:ph type="ftr" sz="quarter" idx="4"/>
          </p:nvPr>
        </p:nvSpPr>
        <p:spPr>
          <a:xfrm rot="0">
            <a:off x="0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en-US"/>
          </a:p>
        </p:txBody>
      </p:sp>
      <p:sp>
        <p:nvSpPr>
          <p:cNvPr id="1048738" name="Slide Number Placeholder 6"/>
          <p:cNvSpPr/>
          <p:nvPr>
            <p:ph type="sldNum" sz="quarter" idx="5"/>
          </p:nvPr>
        </p:nvSpPr>
        <p:spPr>
          <a:xfrm rot="0">
            <a:off x="3884612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1" fontAlgn="base" hangingPunct="1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ahoma" pitchFamily="34" charset="0"/>
      </a:defRPr>
    </a:lvl1pPr>
    <a:lvl2pPr algn="l" eaLnBrk="1" fontAlgn="base" hangingPunct="1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ahoma" pitchFamily="34" charset="0"/>
      </a:defRPr>
    </a:lvl2pPr>
    <a:lvl3pPr algn="l" eaLnBrk="1" fontAlgn="base" hangingPunct="1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ahoma" pitchFamily="34" charset="0"/>
      </a:defRPr>
    </a:lvl3pPr>
    <a:lvl4pPr algn="l" eaLnBrk="1" fontAlgn="base" hangingPunct="1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ahoma" pitchFamily="34" charset="0"/>
      </a:defRPr>
    </a:lvl4pPr>
    <a:lvl5pPr algn="l" eaLnBrk="1" fontAlgn="base" hangingPunct="1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ahoma" pitchFamily="34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8" name="Slide Image Placeholder 1"/>
          <p:cNvSpPr/>
          <p:nvPr>
            <p:ph type="sldImg" sz="full" idx="0"/>
          </p:nvPr>
        </p:nvSpPr>
        <p:spPr>
          <a:xfrm rot="0">
            <a:off x="1371600" y="1143000"/>
            <a:ext cx="4114800" cy="3086100"/>
          </a:xfrm>
          <a:prstGeom prst="rect"/>
        </p:spPr>
        <p:txBody>
          <a:bodyPr anchor="ctr" bIns="45720" lIns="91440" rIns="91440" tIns="45720" vert="horz"/>
          <a:p/>
        </p:txBody>
      </p:sp>
      <p:sp>
        <p:nvSpPr>
          <p:cNvPr id="1048689" name="Notes Placeholder 2"/>
          <p:cNvSpPr/>
          <p:nvPr>
            <p:ph type="body" sz="full" idx="1"/>
          </p:nvPr>
        </p:nvSpPr>
        <p:spPr>
          <a:xfrm rot="0">
            <a:off x="685800" y="4400550"/>
            <a:ext cx="5486400" cy="3600450"/>
          </a:xfrm>
          <a:prstGeom prst="rect"/>
        </p:spPr>
        <p:txBody>
          <a:bodyPr anchor="t" bIns="45720" lIns="91440" rIns="91440" tIns="45720" vert="horz"/>
          <a:p>
            <a:pPr lvl="0">
              <a:spcBef>
                <a:spcPct val="0"/>
              </a:spcBef>
            </a:pPr>
            <a:endParaRPr altLang="en-US" lang="en-US"/>
          </a:p>
        </p:txBody>
      </p:sp>
      <p:sp>
        <p:nvSpPr>
          <p:cNvPr id="1048690" name="Slide Number Placeholder 3"/>
          <p:cNvSpPr txBox="1"/>
          <p:nvPr/>
        </p:nvSpPr>
        <p:spPr>
          <a:xfrm rot="0">
            <a:off x="3884612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gradFill rotWithShape="0">
          <a:gsLst>
            <a:gs pos="0">
              <a:schemeClr val="dk2">
                <a:alpha val="100000"/>
              </a:schemeClr>
            </a:gs>
            <a:gs pos="50000">
              <a:schemeClr val="lt1">
                <a:alpha val="100000"/>
              </a:schemeClr>
            </a:gs>
            <a:gs pos="100000">
              <a:schemeClr val="dk2">
                <a:alpha val="100000"/>
              </a:schemeClr>
            </a:gs>
          </a:gsLst>
          <a:lin ang="5400000" scaled="1"/>
        </a:gradFill>
      </p:bgPr>
    </p:bg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27" name=""/>
          <p:cNvGrpSpPr/>
          <p:nvPr/>
        </p:nvGrpSpPr>
        <p:grpSpPr>
          <a:xfrm rot="0">
            <a:off x="3800475" y="1789112"/>
            <a:ext cx="5340350" cy="5056187"/>
            <a:chOff x="2394" y="1127"/>
            <a:chExt cx="3364" cy="3185"/>
          </a:xfrm>
        </p:grpSpPr>
        <p:sp>
          <p:nvSpPr>
            <p:cNvPr id="1048615" name="Rectangle 3"/>
            <p:cNvSpPr/>
            <p:nvPr/>
          </p:nvSpPr>
          <p:spPr bwMode="ltGray">
            <a:xfrm rot="0">
              <a:off x="4230" y="1365"/>
              <a:ext cx="197" cy="102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16" name="Oval 4"/>
            <p:cNvSpPr/>
            <p:nvPr/>
          </p:nvSpPr>
          <p:spPr bwMode="ltGray">
            <a:xfrm rot="0">
              <a:off x="4299" y="1185"/>
              <a:ext cx="47" cy="47"/>
            </a:xfrm>
            <a:prstGeom prst="ellipse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17" name="Rectangle 5"/>
            <p:cNvSpPr/>
            <p:nvPr/>
          </p:nvSpPr>
          <p:spPr bwMode="ltGray">
            <a:xfrm rot="995336">
              <a:off x="5205" y="1495"/>
              <a:ext cx="6" cy="2073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18" name="Freeform 6"/>
            <p:cNvSpPr/>
            <p:nvPr/>
          </p:nvSpPr>
          <p:spPr bwMode="ltGray">
            <a:xfrm rot="0">
              <a:off x="4871" y="3508"/>
              <a:ext cx="66" cy="96"/>
            </a:xfrm>
            <a:custGeom>
              <a:avLst/>
              <a:ahLst/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19" name="Rectangle 7"/>
            <p:cNvSpPr/>
            <p:nvPr/>
          </p:nvSpPr>
          <p:spPr bwMode="ltGray">
            <a:xfrm rot="91735">
              <a:off x="5487" y="1535"/>
              <a:ext cx="6" cy="1998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20" name="Rectangle 8"/>
            <p:cNvSpPr/>
            <p:nvPr/>
          </p:nvSpPr>
          <p:spPr bwMode="ltGray">
            <a:xfrm rot="20673776">
              <a:off x="5640" y="1521"/>
              <a:ext cx="6" cy="881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21" name="Rectangle 9"/>
            <p:cNvSpPr/>
            <p:nvPr/>
          </p:nvSpPr>
          <p:spPr bwMode="ltGray">
            <a:xfrm rot="20459686">
              <a:off x="3444" y="1816"/>
              <a:ext cx="6" cy="2033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22" name="Rectangle 10"/>
            <p:cNvSpPr/>
            <p:nvPr/>
          </p:nvSpPr>
          <p:spPr bwMode="ltGray">
            <a:xfrm rot="1114411">
              <a:off x="2757" y="1821"/>
              <a:ext cx="6" cy="2119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23" name="Rectangle 11"/>
            <p:cNvSpPr/>
            <p:nvPr/>
          </p:nvSpPr>
          <p:spPr bwMode="ltGray">
            <a:xfrm rot="254674">
              <a:off x="3035" y="1870"/>
              <a:ext cx="6" cy="1906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24" name="Freeform 12"/>
            <p:cNvSpPr/>
            <p:nvPr/>
          </p:nvSpPr>
          <p:spPr bwMode="ltGray">
            <a:xfrm rot="0">
              <a:off x="4007" y="3021"/>
              <a:ext cx="623" cy="156"/>
            </a:xfrm>
            <a:custGeom>
              <a:avLst/>
              <a:ahLst/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25" name="Freeform 13"/>
            <p:cNvSpPr/>
            <p:nvPr/>
          </p:nvSpPr>
          <p:spPr bwMode="ltGray">
            <a:xfrm rot="0">
              <a:off x="4762" y="3591"/>
              <a:ext cx="996" cy="126"/>
            </a:xfrm>
            <a:custGeom>
              <a:avLst/>
              <a:ahLst/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26" name="Freeform 14"/>
            <p:cNvSpPr/>
            <p:nvPr/>
          </p:nvSpPr>
          <p:spPr bwMode="ltGray">
            <a:xfrm rot="0">
              <a:off x="4786" y="3645"/>
              <a:ext cx="972" cy="245"/>
            </a:xfrm>
            <a:custGeom>
              <a:avLst/>
              <a:ahLst/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18900000" scaled="1"/>
            </a:gradFill>
            <a:ln>
              <a:noFill/>
            </a:ln>
          </p:spPr>
        </p:sp>
        <p:sp>
          <p:nvSpPr>
            <p:cNvPr id="1048627" name="Freeform 15"/>
            <p:cNvSpPr/>
            <p:nvPr/>
          </p:nvSpPr>
          <p:spPr bwMode="ltGray">
            <a:xfrm rot="0">
              <a:off x="4804" y="3591"/>
              <a:ext cx="954" cy="90"/>
            </a:xfrm>
            <a:custGeom>
              <a:avLst/>
              <a:ahLst/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</a:path>
              </a:pathLst>
            </a:custGeom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8" name="Freeform 16"/>
            <p:cNvSpPr/>
            <p:nvPr/>
          </p:nvSpPr>
          <p:spPr bwMode="ltGray">
            <a:xfrm rot="0">
              <a:off x="3059" y="1541"/>
              <a:ext cx="102" cy="155"/>
            </a:xfrm>
            <a:custGeom>
              <a:avLst/>
              <a:ahLst/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29" name="Freeform 17"/>
            <p:cNvSpPr/>
            <p:nvPr/>
          </p:nvSpPr>
          <p:spPr bwMode="ltGray">
            <a:xfrm rot="0">
              <a:off x="3059" y="1690"/>
              <a:ext cx="90" cy="96"/>
            </a:xfrm>
            <a:custGeom>
              <a:avLst/>
              <a:ahLst/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0" name="Freeform 18"/>
            <p:cNvSpPr/>
            <p:nvPr/>
          </p:nvSpPr>
          <p:spPr bwMode="ltGray">
            <a:xfrm rot="0">
              <a:off x="3059" y="1768"/>
              <a:ext cx="90" cy="108"/>
            </a:xfrm>
            <a:custGeom>
              <a:avLst/>
              <a:ahLst/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1" name="Freeform 19"/>
            <p:cNvSpPr/>
            <p:nvPr/>
          </p:nvSpPr>
          <p:spPr bwMode="ltGray">
            <a:xfrm rot="0">
              <a:off x="5470" y="1205"/>
              <a:ext cx="102" cy="156"/>
            </a:xfrm>
            <a:custGeom>
              <a:avLst/>
              <a:ahLst/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2" name="Freeform 20"/>
            <p:cNvSpPr/>
            <p:nvPr/>
          </p:nvSpPr>
          <p:spPr bwMode="ltGray">
            <a:xfrm rot="0">
              <a:off x="5476" y="1349"/>
              <a:ext cx="84" cy="96"/>
            </a:xfrm>
            <a:custGeom>
              <a:avLst/>
              <a:ahLst/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3" name="Freeform 21"/>
            <p:cNvSpPr/>
            <p:nvPr/>
          </p:nvSpPr>
          <p:spPr bwMode="ltGray">
            <a:xfrm rot="0">
              <a:off x="5470" y="1433"/>
              <a:ext cx="90" cy="108"/>
            </a:xfrm>
            <a:custGeom>
              <a:avLst/>
              <a:ahLst/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4" name="Freeform 22"/>
            <p:cNvSpPr/>
            <p:nvPr/>
          </p:nvSpPr>
          <p:spPr bwMode="ltGray">
            <a:xfrm rot="0">
              <a:off x="5428" y="3525"/>
              <a:ext cx="66" cy="96"/>
            </a:xfrm>
            <a:custGeom>
              <a:avLst/>
              <a:ahLst/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5" name="Freeform 23"/>
            <p:cNvSpPr/>
            <p:nvPr/>
          </p:nvSpPr>
          <p:spPr bwMode="ltGray">
            <a:xfrm rot="0">
              <a:off x="3017" y="1127"/>
              <a:ext cx="2603" cy="444"/>
            </a:xfrm>
            <a:custGeom>
              <a:avLst/>
              <a:ahLst/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</a:path>
              </a:pathLst>
            </a:custGeom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36" name="Freeform 24"/>
            <p:cNvSpPr/>
            <p:nvPr/>
          </p:nvSpPr>
          <p:spPr bwMode="ltGray">
            <a:xfrm rot="0">
              <a:off x="2934" y="3773"/>
              <a:ext cx="84" cy="95"/>
            </a:xfrm>
            <a:custGeom>
              <a:avLst/>
              <a:ahLst/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7" name="Freeform 25"/>
            <p:cNvSpPr/>
            <p:nvPr/>
          </p:nvSpPr>
          <p:spPr bwMode="ltGray">
            <a:xfrm rot="0">
              <a:off x="3779" y="3872"/>
              <a:ext cx="90" cy="108"/>
            </a:xfrm>
            <a:custGeom>
              <a:avLst/>
              <a:ahLst/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8" name="Freeform 26"/>
            <p:cNvSpPr/>
            <p:nvPr/>
          </p:nvSpPr>
          <p:spPr bwMode="ltGray">
            <a:xfrm rot="0">
              <a:off x="2400" y="3872"/>
              <a:ext cx="72" cy="90"/>
            </a:xfrm>
            <a:custGeom>
              <a:avLst/>
              <a:ahLst/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39" name="Oval 27"/>
            <p:cNvSpPr/>
            <p:nvPr/>
          </p:nvSpPr>
          <p:spPr bwMode="ltGray">
            <a:xfrm rot="0">
              <a:off x="2444" y="3838"/>
              <a:ext cx="1380" cy="389"/>
            </a:xfrm>
            <a:prstGeom prst="ellipse"/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40" name="Oval 28"/>
            <p:cNvSpPr/>
            <p:nvPr/>
          </p:nvSpPr>
          <p:spPr bwMode="ltGray">
            <a:xfrm rot="0">
              <a:off x="2394" y="3834"/>
              <a:ext cx="1502" cy="288"/>
            </a:xfrm>
            <a:prstGeom prst="ellipse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41" name="Oval 29"/>
            <p:cNvSpPr/>
            <p:nvPr/>
          </p:nvSpPr>
          <p:spPr bwMode="ltGray">
            <a:xfrm rot="0">
              <a:off x="2441" y="3860"/>
              <a:ext cx="1425" cy="220"/>
            </a:xfrm>
            <a:prstGeom prst="ellipse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42" name="Freeform 30"/>
            <p:cNvSpPr/>
            <p:nvPr/>
          </p:nvSpPr>
          <p:spPr bwMode="ltGray">
            <a:xfrm rot="0">
              <a:off x="3743" y="3788"/>
              <a:ext cx="90" cy="96"/>
            </a:xfrm>
            <a:custGeom>
              <a:avLst/>
              <a:ahLst/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43" name="Freeform 31"/>
            <p:cNvSpPr/>
            <p:nvPr/>
          </p:nvSpPr>
          <p:spPr bwMode="ltGray">
            <a:xfrm rot="0">
              <a:off x="5422" y="3603"/>
              <a:ext cx="72" cy="108"/>
            </a:xfrm>
            <a:custGeom>
              <a:avLst/>
              <a:ahLst/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44" name="Rectangle 32"/>
            <p:cNvSpPr/>
            <p:nvPr/>
          </p:nvSpPr>
          <p:spPr bwMode="ltGray">
            <a:xfrm rot="0">
              <a:off x="4238" y="1773"/>
              <a:ext cx="173" cy="2539"/>
            </a:xfrm>
            <a:prstGeom prst="rect"/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45" name="Rectangle 33"/>
            <p:cNvSpPr/>
            <p:nvPr/>
          </p:nvSpPr>
          <p:spPr bwMode="ltGray">
            <a:xfrm rot="0">
              <a:off x="4288" y="1545"/>
              <a:ext cx="76" cy="240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46" name="AutoShape 34"/>
            <p:cNvSpPr/>
            <p:nvPr/>
          </p:nvSpPr>
          <p:spPr bwMode="ltGray">
            <a:xfrm rot="0">
              <a:off x="4220" y="1743"/>
              <a:ext cx="205" cy="52"/>
            </a:xfrm>
            <a:prstGeom prst="round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47" name="Freeform 35"/>
            <p:cNvSpPr/>
            <p:nvPr/>
          </p:nvSpPr>
          <p:spPr bwMode="ltGray">
            <a:xfrm rot="0">
              <a:off x="4306" y="1529"/>
              <a:ext cx="252" cy="1576"/>
            </a:xfrm>
            <a:custGeom>
              <a:avLst/>
              <a:ahLst/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48" name="Freeform 36"/>
            <p:cNvSpPr/>
            <p:nvPr/>
          </p:nvSpPr>
          <p:spPr bwMode="ltGray">
            <a:xfrm rot="0">
              <a:off x="4169" y="1421"/>
              <a:ext cx="317" cy="138"/>
            </a:xfrm>
            <a:custGeom>
              <a:avLst/>
              <a:ahLst/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</a:path>
              </a:pathLst>
            </a:custGeom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</p:grpSp>
      <p:sp>
        <p:nvSpPr>
          <p:cNvPr id="1048651" name="Rectangle 37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52" name="Rectangle 38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  <p:sp>
        <p:nvSpPr>
          <p:cNvPr id="1048653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55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54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Font typeface="Wingdings" pitchFamily="2" charset="2"/>
              <a:buNone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AndTwoObj">
  <p:cSld name="Title, Content, and 2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1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2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xAndObj">
  <p:cSld name="Title, Text, and Conten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1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4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endParaRPr baseline="0" b="0" cap="none" sz="3200" i="0" kern="0" kumimoji="0" lang="en-US" noProof="0" normalizeH="0" spc="0" strike="noStrike" u="none" smtClean="0">
              <a:ln>
                <a:noFill/>
              </a:ln>
              <a:solidFill>
                <a:schemeClr val="tx1"/>
              </a:solidFill>
              <a:effectLst>
                <a:outerShdw algn="tl" blurRad="38100" dir="2700000" dist="38100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2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gradFill rotWithShape="0">
          <a:gsLst>
            <a:gs pos="0">
              <a:schemeClr val="dk2">
                <a:alpha val="100000"/>
              </a:schemeClr>
            </a:gs>
            <a:gs pos="50000">
              <a:schemeClr val="lt1">
                <a:alpha val="100000"/>
              </a:schemeClr>
            </a:gs>
            <a:gs pos="100000">
              <a:schemeClr val="dk2">
                <a:alpha val="100000"/>
              </a:schemeClr>
            </a:gs>
          </a:gsLst>
          <a:lin ang="5400000" scaled="1"/>
        </a:gradFill>
      </p:bgPr>
    </p:bg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25" name=""/>
          <p:cNvGrpSpPr/>
          <p:nvPr/>
        </p:nvGrpSpPr>
        <p:grpSpPr>
          <a:xfrm rot="0">
            <a:off x="3800475" y="1789112"/>
            <a:ext cx="5340350" cy="5056187"/>
            <a:chOff x="2394" y="1127"/>
            <a:chExt cx="3364" cy="3185"/>
          </a:xfrm>
        </p:grpSpPr>
        <p:sp>
          <p:nvSpPr>
            <p:cNvPr id="1048576" name="Rectangle 3"/>
            <p:cNvSpPr/>
            <p:nvPr/>
          </p:nvSpPr>
          <p:spPr bwMode="ltGray">
            <a:xfrm rot="0">
              <a:off x="4230" y="1365"/>
              <a:ext cx="197" cy="102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577" name="Oval 4"/>
            <p:cNvSpPr/>
            <p:nvPr/>
          </p:nvSpPr>
          <p:spPr bwMode="ltGray">
            <a:xfrm rot="0">
              <a:off x="4299" y="1185"/>
              <a:ext cx="47" cy="47"/>
            </a:xfrm>
            <a:prstGeom prst="ellipse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578" name="Rectangle 5"/>
            <p:cNvSpPr/>
            <p:nvPr/>
          </p:nvSpPr>
          <p:spPr bwMode="ltGray">
            <a:xfrm rot="995336">
              <a:off x="5205" y="1495"/>
              <a:ext cx="6" cy="2073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579" name="Freeform 6"/>
            <p:cNvSpPr/>
            <p:nvPr/>
          </p:nvSpPr>
          <p:spPr bwMode="ltGray">
            <a:xfrm rot="0">
              <a:off x="4871" y="3508"/>
              <a:ext cx="66" cy="96"/>
            </a:xfrm>
            <a:custGeom>
              <a:avLst/>
              <a:ahLst/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80" name="Rectangle 7"/>
            <p:cNvSpPr/>
            <p:nvPr/>
          </p:nvSpPr>
          <p:spPr bwMode="ltGray">
            <a:xfrm rot="91735">
              <a:off x="5487" y="1535"/>
              <a:ext cx="6" cy="1998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581" name="Rectangle 8"/>
            <p:cNvSpPr/>
            <p:nvPr/>
          </p:nvSpPr>
          <p:spPr bwMode="ltGray">
            <a:xfrm rot="20673776">
              <a:off x="5640" y="1521"/>
              <a:ext cx="6" cy="881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582" name="Rectangle 9"/>
            <p:cNvSpPr/>
            <p:nvPr/>
          </p:nvSpPr>
          <p:spPr bwMode="ltGray">
            <a:xfrm rot="20459686">
              <a:off x="3444" y="1816"/>
              <a:ext cx="6" cy="2033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583" name="Rectangle 10"/>
            <p:cNvSpPr/>
            <p:nvPr/>
          </p:nvSpPr>
          <p:spPr bwMode="ltGray">
            <a:xfrm rot="1114411">
              <a:off x="2757" y="1821"/>
              <a:ext cx="6" cy="2119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584" name="Rectangle 11"/>
            <p:cNvSpPr/>
            <p:nvPr/>
          </p:nvSpPr>
          <p:spPr bwMode="ltGray">
            <a:xfrm rot="254674">
              <a:off x="3035" y="1870"/>
              <a:ext cx="6" cy="1906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585" name="Freeform 12"/>
            <p:cNvSpPr/>
            <p:nvPr/>
          </p:nvSpPr>
          <p:spPr bwMode="ltGray">
            <a:xfrm rot="0">
              <a:off x="4007" y="3021"/>
              <a:ext cx="623" cy="156"/>
            </a:xfrm>
            <a:custGeom>
              <a:avLst/>
              <a:ahLst/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86" name="Freeform 13"/>
            <p:cNvSpPr/>
            <p:nvPr/>
          </p:nvSpPr>
          <p:spPr bwMode="ltGray">
            <a:xfrm rot="0">
              <a:off x="4762" y="3591"/>
              <a:ext cx="996" cy="126"/>
            </a:xfrm>
            <a:custGeom>
              <a:avLst/>
              <a:ahLst/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87" name="Freeform 14"/>
            <p:cNvSpPr/>
            <p:nvPr/>
          </p:nvSpPr>
          <p:spPr bwMode="ltGray">
            <a:xfrm rot="0">
              <a:off x="4786" y="3645"/>
              <a:ext cx="972" cy="245"/>
            </a:xfrm>
            <a:custGeom>
              <a:avLst/>
              <a:ahLst/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18900000" scaled="1"/>
            </a:gradFill>
            <a:ln>
              <a:noFill/>
            </a:ln>
          </p:spPr>
        </p:sp>
        <p:sp>
          <p:nvSpPr>
            <p:cNvPr id="1048588" name="Freeform 15"/>
            <p:cNvSpPr/>
            <p:nvPr/>
          </p:nvSpPr>
          <p:spPr bwMode="ltGray">
            <a:xfrm rot="0">
              <a:off x="4804" y="3591"/>
              <a:ext cx="954" cy="90"/>
            </a:xfrm>
            <a:custGeom>
              <a:avLst/>
              <a:ahLst/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</a:path>
              </a:pathLst>
            </a:custGeom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9" name="Freeform 16"/>
            <p:cNvSpPr/>
            <p:nvPr/>
          </p:nvSpPr>
          <p:spPr bwMode="ltGray">
            <a:xfrm rot="0">
              <a:off x="3059" y="1541"/>
              <a:ext cx="102" cy="155"/>
            </a:xfrm>
            <a:custGeom>
              <a:avLst/>
              <a:ahLst/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0" name="Freeform 17"/>
            <p:cNvSpPr/>
            <p:nvPr/>
          </p:nvSpPr>
          <p:spPr bwMode="ltGray">
            <a:xfrm rot="0">
              <a:off x="3059" y="1690"/>
              <a:ext cx="90" cy="96"/>
            </a:xfrm>
            <a:custGeom>
              <a:avLst/>
              <a:ahLst/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1" name="Freeform 18"/>
            <p:cNvSpPr/>
            <p:nvPr/>
          </p:nvSpPr>
          <p:spPr bwMode="ltGray">
            <a:xfrm rot="0">
              <a:off x="3059" y="1768"/>
              <a:ext cx="90" cy="108"/>
            </a:xfrm>
            <a:custGeom>
              <a:avLst/>
              <a:ahLst/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2" name="Freeform 19"/>
            <p:cNvSpPr/>
            <p:nvPr/>
          </p:nvSpPr>
          <p:spPr bwMode="ltGray">
            <a:xfrm rot="0">
              <a:off x="5470" y="1205"/>
              <a:ext cx="102" cy="156"/>
            </a:xfrm>
            <a:custGeom>
              <a:avLst/>
              <a:ahLst/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3" name="Freeform 20"/>
            <p:cNvSpPr/>
            <p:nvPr/>
          </p:nvSpPr>
          <p:spPr bwMode="ltGray">
            <a:xfrm rot="0">
              <a:off x="5476" y="1349"/>
              <a:ext cx="84" cy="96"/>
            </a:xfrm>
            <a:custGeom>
              <a:avLst/>
              <a:ahLst/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4" name="Freeform 21"/>
            <p:cNvSpPr/>
            <p:nvPr/>
          </p:nvSpPr>
          <p:spPr bwMode="ltGray">
            <a:xfrm rot="0">
              <a:off x="5470" y="1433"/>
              <a:ext cx="90" cy="108"/>
            </a:xfrm>
            <a:custGeom>
              <a:avLst/>
              <a:ahLst/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5" name="Freeform 22"/>
            <p:cNvSpPr/>
            <p:nvPr/>
          </p:nvSpPr>
          <p:spPr bwMode="ltGray">
            <a:xfrm rot="0">
              <a:off x="5428" y="3525"/>
              <a:ext cx="66" cy="96"/>
            </a:xfrm>
            <a:custGeom>
              <a:avLst/>
              <a:ahLst/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6" name="Freeform 23"/>
            <p:cNvSpPr/>
            <p:nvPr/>
          </p:nvSpPr>
          <p:spPr bwMode="ltGray">
            <a:xfrm rot="0">
              <a:off x="3017" y="1127"/>
              <a:ext cx="2603" cy="444"/>
            </a:xfrm>
            <a:custGeom>
              <a:avLst/>
              <a:ahLst/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</a:path>
              </a:pathLst>
            </a:custGeom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97" name="Freeform 24"/>
            <p:cNvSpPr/>
            <p:nvPr/>
          </p:nvSpPr>
          <p:spPr bwMode="ltGray">
            <a:xfrm rot="0">
              <a:off x="2934" y="3773"/>
              <a:ext cx="84" cy="95"/>
            </a:xfrm>
            <a:custGeom>
              <a:avLst/>
              <a:ahLst/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8" name="Freeform 25"/>
            <p:cNvSpPr/>
            <p:nvPr/>
          </p:nvSpPr>
          <p:spPr bwMode="ltGray">
            <a:xfrm rot="0">
              <a:off x="3779" y="3872"/>
              <a:ext cx="90" cy="108"/>
            </a:xfrm>
            <a:custGeom>
              <a:avLst/>
              <a:ahLst/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9" name="Freeform 26"/>
            <p:cNvSpPr/>
            <p:nvPr/>
          </p:nvSpPr>
          <p:spPr bwMode="ltGray">
            <a:xfrm rot="0">
              <a:off x="2400" y="3872"/>
              <a:ext cx="72" cy="90"/>
            </a:xfrm>
            <a:custGeom>
              <a:avLst/>
              <a:ahLst/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0" name="Oval 27"/>
            <p:cNvSpPr/>
            <p:nvPr/>
          </p:nvSpPr>
          <p:spPr bwMode="ltGray">
            <a:xfrm rot="0">
              <a:off x="2444" y="3838"/>
              <a:ext cx="1380" cy="389"/>
            </a:xfrm>
            <a:prstGeom prst="ellipse"/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01" name="Oval 28"/>
            <p:cNvSpPr/>
            <p:nvPr/>
          </p:nvSpPr>
          <p:spPr bwMode="ltGray">
            <a:xfrm rot="0">
              <a:off x="2394" y="3834"/>
              <a:ext cx="1502" cy="288"/>
            </a:xfrm>
            <a:prstGeom prst="ellipse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02" name="Oval 29"/>
            <p:cNvSpPr/>
            <p:nvPr/>
          </p:nvSpPr>
          <p:spPr bwMode="ltGray">
            <a:xfrm rot="0">
              <a:off x="2441" y="3860"/>
              <a:ext cx="1425" cy="220"/>
            </a:xfrm>
            <a:prstGeom prst="ellipse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03" name="Freeform 30"/>
            <p:cNvSpPr/>
            <p:nvPr/>
          </p:nvSpPr>
          <p:spPr bwMode="ltGray">
            <a:xfrm rot="0">
              <a:off x="3743" y="3788"/>
              <a:ext cx="90" cy="96"/>
            </a:xfrm>
            <a:custGeom>
              <a:avLst/>
              <a:ahLst/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4" name="Freeform 31"/>
            <p:cNvSpPr/>
            <p:nvPr/>
          </p:nvSpPr>
          <p:spPr bwMode="ltGray">
            <a:xfrm rot="0">
              <a:off x="5422" y="3603"/>
              <a:ext cx="72" cy="108"/>
            </a:xfrm>
            <a:custGeom>
              <a:avLst/>
              <a:ahLst/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5" name="Rectangle 32"/>
            <p:cNvSpPr/>
            <p:nvPr/>
          </p:nvSpPr>
          <p:spPr bwMode="ltGray">
            <a:xfrm rot="0">
              <a:off x="4238" y="1773"/>
              <a:ext cx="173" cy="2539"/>
            </a:xfrm>
            <a:prstGeom prst="rect"/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06" name="Rectangle 33"/>
            <p:cNvSpPr/>
            <p:nvPr/>
          </p:nvSpPr>
          <p:spPr bwMode="ltGray">
            <a:xfrm rot="0">
              <a:off x="4288" y="1545"/>
              <a:ext cx="76" cy="240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07" name="AutoShape 34"/>
            <p:cNvSpPr/>
            <p:nvPr/>
          </p:nvSpPr>
          <p:spPr bwMode="ltGray">
            <a:xfrm rot="0">
              <a:off x="4220" y="1743"/>
              <a:ext cx="205" cy="52"/>
            </a:xfrm>
            <a:prstGeom prst="round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rgbClr val="82582E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08" name="Freeform 35"/>
            <p:cNvSpPr/>
            <p:nvPr/>
          </p:nvSpPr>
          <p:spPr bwMode="ltGray">
            <a:xfrm rot="0">
              <a:off x="4306" y="1529"/>
              <a:ext cx="252" cy="1576"/>
            </a:xfrm>
            <a:custGeom>
              <a:avLst/>
              <a:ahLst/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9" name="Freeform 36"/>
            <p:cNvSpPr/>
            <p:nvPr/>
          </p:nvSpPr>
          <p:spPr bwMode="ltGray">
            <a:xfrm rot="0">
              <a:off x="4169" y="1421"/>
              <a:ext cx="317" cy="138"/>
            </a:xfrm>
            <a:custGeom>
              <a:avLst/>
              <a:ahLst/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</a:path>
              </a:pathLst>
            </a:custGeom>
            <a:gradFill rotWithShape="0">
              <a:gsLst>
                <a:gs pos="0">
                  <a:srgbClr val="82582E">
                    <a:alpha val="100000"/>
                  </a:srgb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</p:grpSp>
      <p:sp>
        <p:nvSpPr>
          <p:cNvPr id="1048610" name="Rectangle 37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611" name="Rectangle 38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612" name="Rectangle 39"/>
          <p:cNvSpPr/>
          <p:nvPr>
            <p:ph type="dt" sz="half" idx="2"/>
          </p:nvPr>
        </p:nvSpPr>
        <p:spPr>
          <a:xfrm rot="0">
            <a:off x="457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endParaRPr altLang="en-US" sz="1200" lang="en-US"/>
          </a:p>
        </p:txBody>
      </p:sp>
      <p:sp>
        <p:nvSpPr>
          <p:cNvPr id="1048613" name="Rectangle 40"/>
          <p:cNvSpPr/>
          <p:nvPr>
            <p:ph type="ftr" sz="quarter" idx="3"/>
          </p:nvPr>
        </p:nvSpPr>
        <p:spPr>
          <a:xfrm rot="0">
            <a:off x="3124200" y="6278562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ctr" eaLnBrk="1" hangingPunct="1" latinLnBrk="1" lvl="0"/>
            <a:endParaRPr altLang="en-US" sz="1200" lang="en-US"/>
          </a:p>
        </p:txBody>
      </p:sp>
      <p:sp>
        <p:nvSpPr>
          <p:cNvPr id="1048614" name="Rectangle 41"/>
          <p:cNvSpPr/>
          <p:nvPr>
            <p:ph type="sldNum" sz="quarter" idx="4"/>
          </p:nvPr>
        </p:nvSpPr>
        <p:spPr>
          <a:xfrm rot="0">
            <a:off x="6553200" y="6278562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Arial" charset="0"/>
          <a:cs typeface="Arial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Arial" charset="0"/>
          <a:cs typeface="Arial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Arial" charset="0"/>
          <a:cs typeface="Arial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Arial" charset="0"/>
          <a:cs typeface="Arial" charset="0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Arial" charset="0"/>
          <a:cs typeface="Arial" charset="0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Arial" charset="0"/>
          <a:cs typeface="Arial" charset="0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Arial" charset="0"/>
          <a:cs typeface="Arial" charset="0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5pPr>
      <a:lvl6pPr algn="l" fontAlgn="base" indent="-228600" marL="2514600" rtl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6pPr>
      <a:lvl7pPr algn="l" fontAlgn="base" indent="-228600" marL="2971800" rtl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7pPr>
      <a:lvl8pPr algn="l" fontAlgn="base" indent="-228600" marL="3429000" rtl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8pPr>
      <a:lvl9pPr algn="l" fontAlgn="base" indent="-228600" marL="3886200" rtl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6" name="Rectangle 2"/>
          <p:cNvSpPr/>
          <p:nvPr>
            <p:ph type="ctrTitle" sz="full" idx="4294967295"/>
          </p:nvPr>
        </p:nvSpPr>
        <p:spPr>
          <a:xfrm rot="0">
            <a:off x="685800" y="381000"/>
            <a:ext cx="7772400" cy="838200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ctr">
              <a:defRPr sz="4400"/>
            </a:lvl1pPr>
          </a:lstStyle>
          <a:p>
            <a:pPr eaLnBrk="1" hangingPunct="1" latinLnBrk="1" lvl="0"/>
            <a:r>
              <a:rPr altLang="en-US" b="1" sz="6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بسم الله الرحمن الرحيم </a:t>
            </a:r>
          </a:p>
        </p:txBody>
      </p:sp>
      <p:sp>
        <p:nvSpPr>
          <p:cNvPr id="1048657" name="Rectangle 3"/>
          <p:cNvSpPr/>
          <p:nvPr>
            <p:ph type="subTitle" sz="full" idx="4294967295"/>
          </p:nvPr>
        </p:nvSpPr>
        <p:spPr>
          <a:xfrm rot="0">
            <a:off x="228600" y="1371600"/>
            <a:ext cx="85344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eaLnBrk="1" hangingPunct="1" latinLnBrk="1" lvl="0">
              <a:lnSpc>
                <a:spcPct val="80000"/>
              </a:lnSpc>
              <a:buNone/>
            </a:pPr>
            <a:r>
              <a:rPr altLang="en-US" b="1" sz="8800" lang="ar-SA">
                <a:solidFill>
                  <a:srgbClr val="00CC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اهلا سهلا  ايها الطلاب</a:t>
            </a:r>
            <a:r>
              <a:rPr altLang="en-US" b="1" sz="2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sz="2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	</a:t>
            </a:r>
          </a:p>
        </p:txBody>
      </p:sp>
      <p:pic>
        <p:nvPicPr>
          <p:cNvPr id="2097152" name="Picture 3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81000" y="2514600"/>
            <a:ext cx="8382000" cy="40386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strips dir="rd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" pathEditMode="relative">
                                      <p:cBhvr>
                                        <p:cTn dur="2000" fill="hold" id="6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autoRev="0" decel="50000" fill="hold" grpId="0" id="7" nodeType="withEffect" presetClass="path" presetID="7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L 0.25 0.33295  L 0.0 0.33295  L 0.0 0.0  Z" pathEditMode="relative">
                                      <p:cBhvr>
                                        <p:cTn dur="2000" fill="hold" id="8"/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5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8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3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4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5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27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9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0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31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2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33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6" grpId="0" uiExpand="0" build="whole"/>
      <p:bldP spid="1048657" grpId="0" uiExpand="0" build="p" bldLvl="1"/>
      <p:bldP spid="1048657" grpId="1" uiExpand="0" build="p" bldLvl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1" name="Rectangle 2"/>
          <p:cNvSpPr/>
          <p:nvPr>
            <p:ph type="title" sz="full" idx="0"/>
          </p:nvPr>
        </p:nvSpPr>
        <p:spPr>
          <a:xfrm rot="0">
            <a:off x="5943600" y="228600"/>
            <a:ext cx="2286000" cy="762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sz="5400" lang="en-US">
                <a:solidFill>
                  <a:srgbClr val="FF0000"/>
                </a:solidFill>
              </a:rPr>
              <a:t>                                                              </a:t>
            </a:r>
            <a:r>
              <a:rPr altLang="en-US" b="1" sz="6000" lang="ar-SA">
                <a:solidFill>
                  <a:srgbClr val="FF0000"/>
                </a:solidFill>
              </a:rPr>
              <a:t>يوقنون</a:t>
            </a:r>
            <a:r>
              <a:rPr altLang="en-US" sz="5400" lang="en-US">
                <a:solidFill>
                  <a:srgbClr val="FF0000"/>
                </a:solidFill>
              </a:rPr>
              <a:t>  </a:t>
            </a:r>
            <a:br/>
            <a:endParaRPr altLang="en-US" sz="5400" lang="en-US">
              <a:solidFill>
                <a:srgbClr val="FF0000"/>
              </a:solidFill>
            </a:endParaRPr>
          </a:p>
        </p:txBody>
      </p:sp>
      <p:sp>
        <p:nvSpPr>
          <p:cNvPr id="1048692" name="Rectangle 3"/>
          <p:cNvSpPr/>
          <p:nvPr>
            <p:ph type="body" sz="full" idx="1"/>
          </p:nvPr>
        </p:nvSpPr>
        <p:spPr>
          <a:xfrm rot="0">
            <a:off x="4114800" y="1066800"/>
            <a:ext cx="5029200" cy="5257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indent="-609600" latinLnBrk="1" lvl="0" marL="609600">
              <a:buNone/>
            </a:pPr>
            <a:r>
              <a:rPr altLang="en-US" lang="ar-SA"/>
              <a:t>صيغة-جمع </a:t>
            </a: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مذكر</a:t>
            </a:r>
            <a:r>
              <a:rPr altLang="en-US" lang="ar-SA"/>
              <a:t> غائب-</a:t>
            </a:r>
          </a:p>
          <a:p>
            <a:pPr algn="r" eaLnBrk="1" hangingPunct="1" indent="-609600" latinLnBrk="1" lvl="0" marL="609600">
              <a:buNone/>
            </a:pPr>
            <a:r>
              <a:rPr altLang="en-US" lang="ar-SA"/>
              <a:t>بحث- اثبات فعل </a:t>
            </a: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مضارع</a:t>
            </a:r>
            <a:r>
              <a:rPr altLang="en-US" lang="ar-SA"/>
              <a:t> </a:t>
            </a: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معروف </a:t>
            </a:r>
          </a:p>
          <a:p>
            <a:pPr algn="r" eaLnBrk="1" hangingPunct="1" indent="-609600" latinLnBrk="1" lvl="0" marL="609600">
              <a:buNone/>
            </a:pPr>
            <a:r>
              <a:rPr altLang="en-US" lang="ar-SA"/>
              <a:t>باب- افعال</a:t>
            </a:r>
          </a:p>
          <a:p>
            <a:pPr algn="r" eaLnBrk="1" hangingPunct="1" indent="-609600" latinLnBrk="1" lvl="0" marL="609600">
              <a:buNone/>
            </a:pPr>
            <a:r>
              <a:rPr altLang="en-US" lang="ar-SA"/>
              <a:t>مصدر- اليقين </a:t>
            </a:r>
          </a:p>
          <a:p>
            <a:pPr algn="r" eaLnBrk="1" hangingPunct="1" indent="-609600" latinLnBrk="1" lvl="0" marL="609600">
              <a:buNone/>
            </a:pPr>
            <a:r>
              <a:rPr altLang="en-US" lang="ar-SA"/>
              <a:t>مادة – ي-ق-ن </a:t>
            </a:r>
          </a:p>
          <a:p>
            <a:pPr algn="r" eaLnBrk="1" hangingPunct="1" indent="-609600" latinLnBrk="1" lvl="0" marL="609600">
              <a:buNone/>
            </a:pPr>
            <a:r>
              <a:rPr altLang="en-US" lang="ar-SA"/>
              <a:t>جنس- مثال ياي-</a:t>
            </a:r>
          </a:p>
          <a:p>
            <a:pPr algn="r" eaLnBrk="1" hangingPunct="1" indent="-609600" latinLnBrk="1" lvl="0" marL="609600">
              <a:buNone/>
            </a:pPr>
            <a:r>
              <a:rPr altLang="en-US" lang="ar-SA"/>
              <a:t> معني</a:t>
            </a:r>
          </a:p>
          <a:p>
            <a:pPr algn="r" eaLnBrk="1" hangingPunct="1" indent="-609600" latinLnBrk="1" lvl="0" marL="609600">
              <a:buNone/>
            </a:pPr>
            <a:r>
              <a:rPr altLang="en-US" sz="2400" lang="bn-BD">
                <a:latin typeface="Siyam Rupali" pitchFamily="2" charset="0"/>
                <a:ea typeface="Siyam Rupali" pitchFamily="2" charset="0"/>
              </a:rPr>
              <a:t>তারা দৃঢ় বিশ্বাস স্থাপন করে</a:t>
            </a:r>
          </a:p>
        </p:txBody>
      </p:sp>
      <p:sp>
        <p:nvSpPr>
          <p:cNvPr id="1048693" name="Rectangle 3"/>
          <p:cNvSpPr txBox="1"/>
          <p:nvPr/>
        </p:nvSpPr>
        <p:spPr>
          <a:xfrm rot="0">
            <a:off x="990600" y="1295400"/>
            <a:ext cx="2895600" cy="4800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indent="-342900" latinLnBrk="1" lvl="0" marL="342900">
              <a:buNone/>
            </a:pP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صيغة- جمع مذكر </a:t>
            </a:r>
          </a:p>
          <a:p>
            <a:pPr algn="r" eaLnBrk="1" hangingPunct="1" indent="-342900" latinLnBrk="1" lvl="0" marL="342900">
              <a:buNone/>
            </a:pP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يحث- اسم فاعل  </a:t>
            </a:r>
          </a:p>
          <a:p>
            <a:pPr algn="r" eaLnBrk="1" hangingPunct="1" indent="-342900" latinLnBrk="1" lvl="0" marL="342900">
              <a:buNone/>
            </a:pP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باب- الافعال </a:t>
            </a:r>
          </a:p>
          <a:p>
            <a:pPr algn="r" eaLnBrk="1" hangingPunct="1" indent="-342900" latinLnBrk="1" lvl="0" marL="342900">
              <a:buNone/>
            </a:pP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مصدر- الافلاح </a:t>
            </a:r>
          </a:p>
          <a:p>
            <a:pPr algn="r" eaLnBrk="1" hangingPunct="1" indent="-342900" latinLnBrk="1" lvl="0" marL="342900">
              <a:buNone/>
            </a:pP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مادة- ف-ل-ح</a:t>
            </a:r>
          </a:p>
          <a:p>
            <a:pPr algn="r" eaLnBrk="1" hangingPunct="1" indent="-342900" latinLnBrk="1" lvl="0" marL="342900">
              <a:buNone/>
            </a:pP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جنس- صحيح </a:t>
            </a:r>
          </a:p>
          <a:p>
            <a:pPr algn="r" eaLnBrk="1" hangingPunct="1" indent="-342900" latinLnBrk="1" lvl="0" marL="342900">
              <a:buNone/>
            </a:pP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معني- </a:t>
            </a:r>
          </a:p>
          <a:p>
            <a:pPr algn="ctr" eaLnBrk="1" hangingPunct="1" indent="-342900" latinLnBrk="1" lvl="0" marL="342900">
              <a:buNone/>
            </a:pPr>
            <a:r>
              <a:rPr altLang="en-US" sz="2400" lang="bn-BD">
                <a:effectLst>
                  <a:outerShdw algn="tl" blurRad="38100" dir="2700000" dist="38100">
                    <a:srgbClr val="C0C0C0"/>
                  </a:outerShdw>
                </a:effectLst>
                <a:ea typeface="Siyam Rupali" pitchFamily="2" charset="0"/>
              </a:rPr>
              <a:t>তারা সফলকাম</a:t>
            </a:r>
            <a:r>
              <a:rPr altLang="en-US" lang="bn-BD">
                <a:effectLst>
                  <a:outerShdw algn="tl" blurRad="38100" dir="2700000" dist="38100">
                    <a:srgbClr val="C0C0C0"/>
                  </a:outerShdw>
                </a:effectLst>
                <a:ea typeface="Siyam Rupali" pitchFamily="2" charset="0"/>
              </a:rPr>
              <a:t>  </a:t>
            </a:r>
          </a:p>
          <a:p>
            <a:pPr eaLnBrk="1" hangingPunct="1" indent="-342900" latinLnBrk="1" lvl="0" marL="342900"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94" name="Rectangle 2"/>
          <p:cNvSpPr txBox="1"/>
          <p:nvPr/>
        </p:nvSpPr>
        <p:spPr>
          <a:xfrm rot="0">
            <a:off x="1828800" y="228600"/>
            <a:ext cx="2286000" cy="16002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b="1" sz="5400" lang="ar-SA">
                <a:solidFill>
                  <a:srgbClr val="FF0000"/>
                </a:solidFill>
                <a:latin typeface="Arial" pitchFamily="0" charset="0"/>
              </a:rPr>
              <a:t>المفلحون</a:t>
            </a:r>
            <a:br/>
            <a:endParaRPr altLang="en-US" sz="5400" lang="en-US">
              <a:solidFill>
                <a:srgbClr val="FF0000"/>
              </a:solidFill>
              <a:latin typeface="Arial" pitchFamily="0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20" end="4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4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4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5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5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5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5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48" end="5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</p:stCondLst>
                      <p:childTnLst>
                        <p:par>
                          <p:cTn fill="hold" id="58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6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6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6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7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7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7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 nodeType="clickPar">
                      <p:stCondLst>
                        <p:cond delay="indefinite"/>
                      </p:stCondLst>
                      <p:childTnLst>
                        <p:par>
                          <p:cTn fill="hold" id="7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8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8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8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9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9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 nodeType="clickPar">
                      <p:stCondLst>
                        <p:cond delay="indefinite"/>
                      </p:stCondLst>
                      <p:childTnLst>
                        <p:par>
                          <p:cTn fill="hold" id="9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9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0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0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0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0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0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11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87" end="10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1" nodeType="clickPar">
                      <p:stCondLst>
                        <p:cond delay="indefinite"/>
                      </p:stCondLst>
                      <p:childTnLst>
                        <p:par>
                          <p:cTn fill="hold" id="11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1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2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2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2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2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12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2" end="10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9" nodeType="clickPar">
                      <p:stCondLst>
                        <p:cond delay="indefinite"/>
                      </p:stCondLst>
                      <p:childTnLst>
                        <p:par>
                          <p:cTn fill="hold" id="13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3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3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3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3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4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4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4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4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4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4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14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charRg st="108" end="13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7">
                      <p:stCondLst>
                        <p:cond delay="indefinite"/>
                      </p:stCondLst>
                      <p:childTnLst>
                        <p:par>
                          <p:cTn fill="hold" id="1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9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5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5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5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5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5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6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6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6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6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16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5">
                      <p:stCondLst>
                        <p:cond delay="indefinite"/>
                      </p:stCondLst>
                      <p:childTnLst>
                        <p:par>
                          <p:cTn fill="hold" id="16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7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7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7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7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7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7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7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8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8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18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3">
                      <p:stCondLst>
                        <p:cond delay="indefinite"/>
                      </p:stCondLst>
                      <p:childTnLst>
                        <p:par>
                          <p:cTn fill="hold" id="18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8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8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9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9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9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9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9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9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9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1">
                      <p:stCondLst>
                        <p:cond delay="indefinite"/>
                      </p:stCondLst>
                      <p:childTnLst>
                        <p:par>
                          <p:cTn fill="hold" id="20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0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0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0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0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1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1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21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1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1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1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21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1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1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46" end="6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9">
                      <p:stCondLst>
                        <p:cond delay="indefinite"/>
                      </p:stCondLst>
                      <p:childTnLst>
                        <p:par>
                          <p:cTn fill="hold" id="2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2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2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2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2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2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23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3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3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3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23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3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3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61" end="7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7">
                      <p:stCondLst>
                        <p:cond delay="indefinite"/>
                      </p:stCondLst>
                      <p:childTnLst>
                        <p:par>
                          <p:cTn fill="hold" id="23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9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4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4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4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4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4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4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24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5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5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25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5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5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5">
                      <p:stCondLst>
                        <p:cond delay="indefinite"/>
                      </p:stCondLst>
                      <p:childTnLst>
                        <p:par>
                          <p:cTn fill="hold" id="25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6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6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6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6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26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6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27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7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7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3">
                      <p:stCondLst>
                        <p:cond delay="indefinite"/>
                      </p:stCondLst>
                      <p:childTnLst>
                        <p:par>
                          <p:cTn fill="hold" id="27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8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8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8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28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8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28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9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2" grpId="0" uiExpand="0" build="p" bldLvl="1"/>
      <p:bldP spid="1048693" grpId="0" uiExpand="0" build="p" bldLvl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5" name="Rectangle 4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1" sz="8800" lang="bn-BD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একক কাজ </a:t>
            </a:r>
          </a:p>
        </p:txBody>
      </p:sp>
      <p:sp>
        <p:nvSpPr>
          <p:cNvPr id="1048696" name="Text Box 5"/>
          <p:cNvSpPr txBox="1"/>
          <p:nvPr/>
        </p:nvSpPr>
        <p:spPr>
          <a:xfrm rot="0">
            <a:off x="990600" y="2362200"/>
            <a:ext cx="6253481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4000" lang="bn-BD">
                <a:latin typeface="Siyam Rupali" pitchFamily="2" charset="0"/>
                <a:ea typeface="Siyam Rupali" pitchFamily="2" charset="0"/>
              </a:rPr>
              <a:t>হরুফে মুকাত্তায়াত কাকে বলে? </a:t>
            </a:r>
          </a:p>
        </p:txBody>
      </p:sp>
      <p:sp>
        <p:nvSpPr>
          <p:cNvPr id="1048697" name="Text Box 6"/>
          <p:cNvSpPr txBox="1"/>
          <p:nvPr/>
        </p:nvSpPr>
        <p:spPr>
          <a:xfrm rot="0">
            <a:off x="990600" y="3352800"/>
            <a:ext cx="655320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bn-BD">
                <a:latin typeface="Siyam Rupali" pitchFamily="2" charset="0"/>
                <a:ea typeface="Siyam Rupali" pitchFamily="2" charset="0"/>
              </a:rPr>
              <a:t>মুত্তাকিদের বৈশিষ্ট</a:t>
            </a:r>
            <a:r>
              <a:rPr altLang="en-US" sz="3600" lang="en-US">
                <a:latin typeface="Siyam Rupali" pitchFamily="2" charset="0"/>
                <a:ea typeface="Siyam Rupali" pitchFamily="2" charset="0"/>
              </a:rPr>
              <a:t>্য</a:t>
            </a:r>
            <a:r>
              <a:rPr altLang="en-US" sz="3600" lang="bn-BD">
                <a:latin typeface="Siyam Rupali" pitchFamily="2" charset="0"/>
                <a:ea typeface="Siyam Rupali" pitchFamily="2" charset="0"/>
              </a:rPr>
              <a:t>গুলি লিখ? </a:t>
            </a:r>
          </a:p>
        </p:txBody>
      </p:sp>
      <p:sp>
        <p:nvSpPr>
          <p:cNvPr id="1048698" name="Text Box 8"/>
          <p:cNvSpPr txBox="1"/>
          <p:nvPr/>
        </p:nvSpPr>
        <p:spPr>
          <a:xfrm rot="0">
            <a:off x="990600" y="4267200"/>
            <a:ext cx="6367781" cy="5105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আল-কোরআন কাদের জন্য হেদায়াত স্বরুপ?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ecel="100000" dur="800" id="43"/>
                                        <p:tgtEl>
                                          <p:spTgt spid="104869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800" fill="hold" id="44"/>
                                        <p:tgtEl>
                                          <p:spTgt spid="104869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45"/>
                                        <p:tgtEl>
                                          <p:spTgt spid="104869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46"/>
                                        <p:tgtEl>
                                          <p:spTgt spid="104869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47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69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48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69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5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6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6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6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6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5" grpId="0" uiExpand="0" build="whole"/>
      <p:bldP spid="1048698" grpId="0" uiExpand="0" build="whol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9" name="Rectangle 4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1" sz="8000" lang="bn-BD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দলীয় কাজ </a:t>
            </a:r>
          </a:p>
        </p:txBody>
      </p:sp>
      <p:sp>
        <p:nvSpPr>
          <p:cNvPr id="1048700" name="Text Box 5"/>
          <p:cNvSpPr txBox="1"/>
          <p:nvPr/>
        </p:nvSpPr>
        <p:spPr>
          <a:xfrm rot="0">
            <a:off x="1600200" y="1600200"/>
            <a:ext cx="411480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bn-BD">
                <a:latin typeface="Siyam Rupali" pitchFamily="2" charset="0"/>
                <a:ea typeface="Siyam Rupali" pitchFamily="2" charset="0"/>
              </a:rPr>
              <a:t>তাহকিক করঃ </a:t>
            </a:r>
          </a:p>
        </p:txBody>
      </p:sp>
      <p:sp>
        <p:nvSpPr>
          <p:cNvPr id="1048701" name="Text Box 6"/>
          <p:cNvSpPr txBox="1"/>
          <p:nvPr/>
        </p:nvSpPr>
        <p:spPr>
          <a:xfrm rot="0">
            <a:off x="1447800" y="2438400"/>
            <a:ext cx="1611312" cy="16916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5400" lang="ar-SA"/>
              <a:t>يئمنون</a:t>
            </a:r>
          </a:p>
        </p:txBody>
      </p:sp>
      <p:sp>
        <p:nvSpPr>
          <p:cNvPr id="1048702" name="Text Box 7"/>
          <p:cNvSpPr txBox="1"/>
          <p:nvPr/>
        </p:nvSpPr>
        <p:spPr>
          <a:xfrm rot="0">
            <a:off x="4495800" y="2438400"/>
            <a:ext cx="1174750" cy="16916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5400" lang="ar-SA"/>
              <a:t>انزل</a:t>
            </a:r>
          </a:p>
        </p:txBody>
      </p:sp>
      <p:sp>
        <p:nvSpPr>
          <p:cNvPr id="1048703" name="Text Box 8"/>
          <p:cNvSpPr txBox="1"/>
          <p:nvPr/>
        </p:nvSpPr>
        <p:spPr>
          <a:xfrm rot="0">
            <a:off x="6781800" y="2362200"/>
            <a:ext cx="1676400" cy="8915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5400" lang="ar-SA"/>
              <a:t>هدي</a:t>
            </a:r>
          </a:p>
        </p:txBody>
      </p:sp>
      <p:sp>
        <p:nvSpPr>
          <p:cNvPr id="1048704" name="Text Box 9"/>
          <p:cNvSpPr txBox="1"/>
          <p:nvPr/>
        </p:nvSpPr>
        <p:spPr>
          <a:xfrm rot="0">
            <a:off x="3810000" y="3581400"/>
            <a:ext cx="2225675" cy="16916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5400" lang="ar-SA"/>
              <a:t>المفلحون</a:t>
            </a:r>
          </a:p>
        </p:txBody>
      </p:sp>
      <p:sp>
        <p:nvSpPr>
          <p:cNvPr id="1048705" name="Text Box 10"/>
          <p:cNvSpPr txBox="1"/>
          <p:nvPr/>
        </p:nvSpPr>
        <p:spPr>
          <a:xfrm rot="0">
            <a:off x="6477000" y="3581400"/>
            <a:ext cx="2225675" cy="8915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5400" lang="ar-SA"/>
              <a:t>يوقنون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ecel="100000" dur="800" id="43"/>
                                        <p:tgtEl>
                                          <p:spTgt spid="1048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800" fill="hold" id="44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45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46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47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48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1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70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4870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04870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04870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7" tmFilter="0,0; .5, 1; 1, 1"/>
                                        <p:tgtEl>
                                          <p:spTgt spid="104870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 nodeType="clickPar">
                      <p:stCondLst>
                        <p:cond delay="indefinite"/>
                      </p:stCondLst>
                      <p:childTnLst>
                        <p:par>
                          <p:cTn fill="hold" id="5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64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68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 nodeType="clickPar">
                      <p:stCondLst>
                        <p:cond delay="indefinite"/>
                      </p:stCondLst>
                      <p:childTnLst>
                        <p:par>
                          <p:cTn fill="hold" id="7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78" tmFilter="0,0; .5, 1; 1, 1"/>
                                        <p:tgtEl>
                                          <p:spTgt spid="104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 nodeType="clickPar">
                      <p:stCondLst>
                        <p:cond delay="indefinite"/>
                      </p:stCondLst>
                      <p:childTnLst>
                        <p:par>
                          <p:cTn fill="hold" id="8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8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9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9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9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9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9" grpId="0" uiExpand="0" build="whole"/>
      <p:bldP spid="1048700" grpId="0" uiExpand="0" build="whole"/>
      <p:bldP spid="1048701" grpId="0" uiExpand="0" build="whole"/>
      <p:bldP spid="1048703" grpId="0" uiExpand="0" build="whole"/>
      <p:bldP spid="1048704" grpId="0" uiExpand="0" build="whole"/>
      <p:bldP spid="1048705" grpId="0" uiExpand="0" build="whol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6" name="Rectangle 4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1" sz="8800" lang="bn-BD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বাড়ীর কাজ </a:t>
            </a:r>
          </a:p>
        </p:txBody>
      </p:sp>
      <p:sp>
        <p:nvSpPr>
          <p:cNvPr id="1048707" name="Text Box 5"/>
          <p:cNvSpPr txBox="1"/>
          <p:nvPr/>
        </p:nvSpPr>
        <p:spPr>
          <a:xfrm rot="0">
            <a:off x="914400" y="1905000"/>
            <a:ext cx="6324600" cy="29743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4400" lang="bn-BD">
                <a:solidFill>
                  <a:srgbClr val="FFFF00"/>
                </a:solidFill>
                <a:latin typeface="Siyam Rupali" pitchFamily="2" charset="0"/>
                <a:ea typeface="Siyam Rupali" pitchFamily="2" charset="0"/>
              </a:rPr>
              <a:t>সুরা বাকারার উপরো</a:t>
            </a:r>
            <a:r>
              <a:rPr altLang="en-US" sz="6000" lang="bn-BD">
                <a:solidFill>
                  <a:srgbClr val="FFFF00"/>
                </a:solidFill>
                <a:latin typeface="AdorshoLipi" pitchFamily="1" charset="0"/>
              </a:rPr>
              <a:t>ক্ত</a:t>
            </a:r>
            <a:r>
              <a:rPr altLang="en-US" sz="4400" lang="en-US">
                <a:solidFill>
                  <a:srgbClr val="FFFF00"/>
                </a:solidFill>
                <a:latin typeface="Siyam Rupali" pitchFamily="2" charset="0"/>
                <a:ea typeface="Siyam Rupali" pitchFamily="2" charset="0"/>
              </a:rPr>
              <a:t> আয়াতগুলির আলোকে </a:t>
            </a:r>
          </a:p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4400" lang="en-US">
                <a:solidFill>
                  <a:srgbClr val="FFFF00"/>
                </a:solidFill>
                <a:latin typeface="Siyam Rupali" pitchFamily="2" charset="0"/>
                <a:ea typeface="Siyam Rupali" pitchFamily="2" charset="0"/>
              </a:rPr>
              <a:t>মুত্তাকিদের বৈশিষ্ট্য আলোচনা কর।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3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25"/>
                                        <p:tgtEl>
                                          <p:spTgt spid="10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6" grpId="0" uiExpand="0" build="whole"/>
      <p:bldP spid="1048707" grpId="0" uiExpand="0" build="whole"/>
      <p:bldP spid="1048707" grpId="1" uiExpand="0" build="whol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8" name="Rectangle 3"/>
          <p:cNvSpPr/>
          <p:nvPr>
            <p:ph type="body" sz="half" idx="1"/>
          </p:nvPr>
        </p:nvSpPr>
        <p:spPr>
          <a:xfrm rot="0">
            <a:off x="457200" y="1600200"/>
            <a:ext cx="4038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Font typeface="Wingdings" pitchFamily="2" charset="2"/>
              <a:buChar char="n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algn="ctr" eaLnBrk="1" hangingPunct="1" latinLnBrk="1" lvl="0">
              <a:buNone/>
            </a:pPr>
            <a:r>
              <a:rPr altLang="en-US" sz="11300" lang="bn-BD"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 </a:t>
            </a:r>
          </a:p>
        </p:txBody>
      </p:sp>
      <p:pic>
        <p:nvPicPr>
          <p:cNvPr id="2097160" name="Picture 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92075" y="76200"/>
            <a:ext cx="9034462" cy="6781800"/>
          </a:xfrm>
          <a:prstGeom prst="rect"/>
          <a:noFill/>
          <a:ln>
            <a:noFill/>
          </a:ln>
        </p:spPr>
      </p:pic>
      <p:sp>
        <p:nvSpPr>
          <p:cNvPr id="1048709" name="Rectangle 3"/>
          <p:cNvSpPr/>
          <p:nvPr/>
        </p:nvSpPr>
        <p:spPr>
          <a:xfrm rot="0">
            <a:off x="914400" y="4572000"/>
            <a:ext cx="6556375" cy="50444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r>
              <a:rPr altLang="en-US" b="1" sz="16600" lang="ar-SA">
                <a:solidFill>
                  <a:srgbClr val="C00000"/>
                </a:solidFill>
              </a:rPr>
              <a:t>الله حافظ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0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0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8" grpId="0" uiExpand="0" build="p" bldLvl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8" name="Rectangle 2"/>
          <p:cNvSpPr/>
          <p:nvPr>
            <p:ph type="title" sz="full" idx="0"/>
          </p:nvPr>
        </p:nvSpPr>
        <p:spPr>
          <a:xfrm rot="0">
            <a:off x="76200" y="6350"/>
            <a:ext cx="8915400" cy="16764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        </a:t>
            </a:r>
            <a:r>
              <a:rPr altLang="en-US" b="1" sz="8800" lang="ar-SA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التعريف المعلم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048659" name="Text Box 7"/>
          <p:cNvSpPr txBox="1"/>
          <p:nvPr/>
        </p:nvSpPr>
        <p:spPr>
          <a:xfrm rot="0">
            <a:off x="7391400" y="4343400"/>
            <a:ext cx="309880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endParaRPr altLang="en-US" sz="4000" lang="en-US">
              <a:latin typeface="Arial" pitchFamily="0" charset="0"/>
            </a:endParaRPr>
          </a:p>
        </p:txBody>
      </p:sp>
      <p:grpSp>
        <p:nvGrpSpPr>
          <p:cNvPr id="36" name=""/>
          <p:cNvGrpSpPr/>
          <p:nvPr/>
        </p:nvGrpSpPr>
        <p:grpSpPr>
          <a:xfrm rot="0">
            <a:off x="-122237" y="1341437"/>
            <a:ext cx="9363075" cy="5924550"/>
            <a:chOff x="-77" y="845"/>
            <a:chExt cx="5898" cy="3732"/>
          </a:xfrm>
        </p:grpSpPr>
        <p:pic>
          <p:nvPicPr>
            <p:cNvPr id="2097153" name="Title 3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-77" y="845"/>
              <a:ext cx="5898" cy="3732"/>
            </a:xfrm>
            <a:prstGeom prst="rect"/>
            <a:noFill/>
            <a:ln>
              <a:noFill/>
            </a:ln>
          </p:spPr>
        </p:pic>
        <p:sp>
          <p:nvSpPr>
            <p:cNvPr id="1048660" name=""/>
            <p:cNvSpPr txBox="1"/>
            <p:nvPr/>
          </p:nvSpPr>
          <p:spPr>
            <a:xfrm rot="0">
              <a:off x="-39" y="864"/>
              <a:ext cx="5820" cy="3456"/>
            </a:xfrm>
            <a:prstGeom prst="rect"/>
            <a:noFill/>
            <a:ln>
              <a:noFill/>
            </a:ln>
          </p:spPr>
          <p:txBody>
            <a:bodyPr anchor="b" bIns="45720" lIns="91440" rIns="91440" tIns="45720" vert="horz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Tahoma" pitchFamily="34" charset="0"/>
                </a:defRPr>
              </a:lvl5pPr>
            </a:lstStyle>
            <a:p>
              <a:pPr algn="ctr" eaLnBrk="1" hangingPunct="1" latinLnBrk="1" lvl="0" rtl="1"/>
              <a:r>
                <a:rPr altLang="en-US" b="1" sz="5400" lang="en-US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US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ম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ো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ঃ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র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ফ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ি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ক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ু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ল</a:t>
              </a:r>
              <a:r>
                <a:rPr altLang="en-US" b="1" sz="5400" lang="en-US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ই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স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ল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া</a:t>
              </a:r>
              <a:r>
                <a:rPr altLang="en-US" b="1" sz="5400" lang="en-GB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ম</a:t>
              </a:r>
              <a:r>
                <a:rPr altLang="en-US" b="1" sz="5400" lang="en-US">
                  <a:solidFill>
                    <a:srgbClr val="C000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br/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সুপার 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স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া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ন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্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ত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া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হা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র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ইসলা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ম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ি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য়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া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দ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া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খ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িল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মাদরাসা</a:t>
              </a:r>
              <a:endParaRPr altLang="en-US" lang="zh-CN"/>
            </a:p>
            <a:p>
              <a:pPr algn="ctr" eaLnBrk="1" hangingPunct="1" latinLnBrk="1" lvl="0" rtl="1"/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আ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দ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ম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দ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ীঘি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ব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গ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ু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ড়</a:t>
              </a:r>
              <a:r>
                <a:rPr altLang="en-US" b="1" sz="5400" lang="en-GB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। 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5400" lang="bn-BD">
                  <a:solidFill>
                    <a:srgbClr val="00B0F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 </a:t>
              </a:r>
              <a:endParaRPr altLang="en-US" lang="zh-CN"/>
            </a:p>
            <a:p>
              <a:pPr algn="ctr" eaLnBrk="1" hangingPunct="1" latinLnBrk="1" lvl="0" rtl="1"/>
              <a:r>
                <a:rPr altLang="en-US" sz="4800" lang="bn-IN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মোবাইল নং- ০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1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7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1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8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5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7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7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0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4</a:t>
              </a:r>
              <a:r>
                <a:rPr altLang="en-US" sz="4800" lang="en-US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2</a:t>
              </a:r>
              <a:r>
                <a:rPr altLang="en-US" sz="4800" lang="bn-IN">
                  <a:solidFill>
                    <a:schemeClr val="accent2"/>
                  </a:solidFill>
                  <a:latin typeface="NikoshBAN" pitchFamily="2" charset="0"/>
                  <a:ea typeface="NikoshBAN" pitchFamily="2" charset="0"/>
                </a:rPr>
                <a:t> </a:t>
              </a:r>
              <a:r>
                <a:rPr altLang="en-US" b="1" sz="4800" lang="en-US">
                  <a:solidFill>
                    <a:schemeClr val="accent2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NikoshBAN" pitchFamily="2" charset="0"/>
                  <a:ea typeface="NikoshBAN" pitchFamily="2" charset="0"/>
                </a:rPr>
                <a:t> </a:t>
              </a:r>
              <a:endParaRPr altLang="en-US" lang="zh-CN"/>
            </a:p>
          </p:txBody>
        </p:sp>
      </p:grp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-69924" y="1055504"/>
            <a:ext cx="1618239" cy="1782692"/>
          </a:xfrm>
          <a:prstGeom prst="rect"/>
        </p:spPr>
      </p:pic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8" grpId="0" uiExpand="0" build="whol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>
        <a:gradFill rotWithShape="0">
          <a:gsLst>
            <a:gs pos="0">
              <a:srgbClr val="F69645">
                <a:alpha val="100000"/>
              </a:srgbClr>
            </a:gs>
            <a:gs pos="0">
              <a:srgbClr val="F69645">
                <a:alpha val="100000"/>
              </a:srgbClr>
            </a:gs>
            <a:gs pos="50000">
              <a:srgbClr val="996600">
                <a:alpha val="100000"/>
              </a:srgbClr>
            </a:gs>
            <a:gs pos="100000">
              <a:schemeClr val="dk2">
                <a:alpha val="100000"/>
              </a:schemeClr>
            </a:gs>
            <a:gs pos="100000">
              <a:srgbClr val="663300">
                <a:alpha val="100000"/>
              </a:srgbClr>
            </a:gs>
          </a:gsLst>
          <a:lin ang="5400000" scaled="1"/>
        </a:gradFill>
      </p:bgPr>
    </p:bg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3" name="Rectangle 4"/>
          <p:cNvSpPr/>
          <p:nvPr>
            <p:ph type="title" sz="full" idx="0"/>
          </p:nvPr>
        </p:nvSpPr>
        <p:spPr>
          <a:xfrm rot="0">
            <a:off x="457200" y="277812"/>
            <a:ext cx="8229600" cy="101758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lang="bn-BD"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 </a:t>
            </a:r>
            <a:r>
              <a:rPr altLang="en-US" b="1" sz="8000" lang="en-US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পাঠ পরিচিতি</a:t>
            </a:r>
          </a:p>
        </p:txBody>
      </p:sp>
      <p:sp>
        <p:nvSpPr>
          <p:cNvPr id="1048664" name="Text Box 5"/>
          <p:cNvSpPr txBox="1"/>
          <p:nvPr/>
        </p:nvSpPr>
        <p:spPr>
          <a:xfrm rot="0">
            <a:off x="1676400" y="1828800"/>
            <a:ext cx="4114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400" lang="bn-BD">
                <a:latin typeface="Siyam Rupali" pitchFamily="2" charset="0"/>
                <a:ea typeface="Siyam Rupali" pitchFamily="2" charset="0"/>
              </a:rPr>
              <a:t>শ্রেনী- নবম শ্রেনী   </a:t>
            </a:r>
          </a:p>
        </p:txBody>
      </p:sp>
      <p:sp>
        <p:nvSpPr>
          <p:cNvPr id="1048665" name="Text Box 6"/>
          <p:cNvSpPr txBox="1"/>
          <p:nvPr/>
        </p:nvSpPr>
        <p:spPr>
          <a:xfrm rot="0">
            <a:off x="1524000" y="2895600"/>
            <a:ext cx="4572000" cy="523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b="1" sz="2800" lang="bn-BD">
                <a:solidFill>
                  <a:srgbClr val="00CC00"/>
                </a:solidFill>
                <a:latin typeface="Siyam Rupali" pitchFamily="2" charset="0"/>
                <a:ea typeface="Siyam Rupali" pitchFamily="2" charset="0"/>
              </a:rPr>
              <a:t>বিষয়- কোরান মজিদ </a:t>
            </a:r>
          </a:p>
        </p:txBody>
      </p:sp>
      <p:sp>
        <p:nvSpPr>
          <p:cNvPr id="1048666" name="Text Box 7"/>
          <p:cNvSpPr txBox="1"/>
          <p:nvPr/>
        </p:nvSpPr>
        <p:spPr>
          <a:xfrm rot="0">
            <a:off x="990600" y="3886200"/>
            <a:ext cx="4932362" cy="12852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b="1" sz="4000" lang="bn-BD">
                <a:solidFill>
                  <a:srgbClr val="00B0F0"/>
                </a:solidFill>
                <a:latin typeface="Siyam Rupali" pitchFamily="2" charset="0"/>
                <a:ea typeface="Siyam Rupali" pitchFamily="2" charset="0"/>
              </a:rPr>
              <a:t>সুরা আল-বাক্বারা </a:t>
            </a:r>
            <a:r>
              <a:rPr altLang="en-US" b="1" sz="4000" lang="bn-BD">
                <a:solidFill>
                  <a:srgbClr val="00B0F0"/>
                </a:solidFill>
                <a:ea typeface="Mangal" pitchFamily="2" charset="0"/>
              </a:rPr>
              <a:t> </a:t>
            </a:r>
          </a:p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b="1" sz="4000" lang="bn-BD">
                <a:solidFill>
                  <a:srgbClr val="00B0F0"/>
                </a:solidFill>
                <a:latin typeface="Siyam Rupali" pitchFamily="2" charset="0"/>
                <a:ea typeface="Siyam Rupali" pitchFamily="2" charset="0"/>
              </a:rPr>
              <a:t>আয়াত নং-১ থেকে ৫ </a:t>
            </a:r>
          </a:p>
        </p:txBody>
      </p:sp>
      <p:pic>
        <p:nvPicPr>
          <p:cNvPr id="2097155" name="Picture 5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791200" y="1066800"/>
            <a:ext cx="3200400" cy="3222625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12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4" grpId="0" uiExpand="0" build="whole"/>
      <p:bldP spid="1048665" grpId="0" uiExpand="0" build="whole"/>
      <p:bldP spid="1048666" grpId="0" uiExpand="0" build="whol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8" name="Rectangle 4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lang="bn-BD"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এ ছবিগুলি দেখ </a:t>
            </a:r>
          </a:p>
        </p:txBody>
      </p:sp>
      <p:pic>
        <p:nvPicPr>
          <p:cNvPr id="2097156" name="Picture 6" descr="ANd9GcSkkpCg2hiFCiJnI-OvV5WEujxC5zuVuqiXeCTAxuCo0LTVOzgrTA"/>
          <p:cNvPicPr>
            <a:picLocks/>
          </p:cNvPicPr>
          <p:nvPr>
            <p:ph sz="half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04800" y="1524000"/>
            <a:ext cx="3962400" cy="4267200"/>
          </a:xfrm>
          <a:prstGeom prst="rect"/>
          <a:noFill/>
          <a:ln>
            <a:noFill/>
          </a:ln>
        </p:spPr>
      </p:pic>
      <p:pic>
        <p:nvPicPr>
          <p:cNvPr id="2097157" name="Picture 9" descr="quran এর চিত্র ফলাফল"/>
          <p:cNvPicPr>
            <a:picLocks/>
          </p:cNvPicPr>
          <p:nvPr>
            <p:ph sz="quarter" idx="2"/>
          </p:nvPr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5462587" y="1219200"/>
            <a:ext cx="3148012" cy="2743200"/>
          </a:xfrm>
          <a:prstGeom prst="rect"/>
          <a:noFill/>
          <a:ln>
            <a:noFill/>
          </a:ln>
        </p:spPr>
      </p:pic>
      <p:pic>
        <p:nvPicPr>
          <p:cNvPr id="2097158" name="Picture 12" descr="ANd9GcS6Krvj6pXFJbsVB-R2IyGSCh71NnFNJczQ6L23ImKaVDIZ9jpL"/>
          <p:cNvPicPr>
            <a:picLocks/>
          </p:cNvPicPr>
          <p:nvPr>
            <p:ph sz="quarter" idx="3"/>
          </p:nvPr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5200650" y="4254500"/>
            <a:ext cx="3638550" cy="2298700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2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3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3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4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4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5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5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5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5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8" grpId="0" uiExpand="0" build="whol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3" name="Rectangle 4"/>
          <p:cNvSpPr/>
          <p:nvPr>
            <p:ph type="title" sz="full" idx="0"/>
          </p:nvPr>
        </p:nvSpPr>
        <p:spPr>
          <a:xfrm rot="0">
            <a:off x="457200" y="365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1" sz="5400" lang="bn-BD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এই পাঠ শেষে শিক্ষার্থীগনঃ </a:t>
            </a:r>
          </a:p>
        </p:txBody>
      </p:sp>
      <p:sp>
        <p:nvSpPr>
          <p:cNvPr id="1048674" name="Text Box 5"/>
          <p:cNvSpPr txBox="1"/>
          <p:nvPr/>
        </p:nvSpPr>
        <p:spPr>
          <a:xfrm rot="0">
            <a:off x="914400" y="1600200"/>
            <a:ext cx="6253481" cy="5105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১। </a:t>
            </a:r>
            <a:r>
              <a:rPr altLang="en-US" sz="2800" lang="en-US">
                <a:latin typeface="Siyam Rupali" pitchFamily="2" charset="0"/>
                <a:ea typeface="Siyam Rupali" pitchFamily="2" charset="0"/>
              </a:rPr>
              <a:t>  </a:t>
            </a: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পবিত্র কোরানের পরিচয় জানতে পারবে </a:t>
            </a:r>
          </a:p>
        </p:txBody>
      </p:sp>
      <p:sp>
        <p:nvSpPr>
          <p:cNvPr id="1048675" name="Text Box 6"/>
          <p:cNvSpPr txBox="1"/>
          <p:nvPr/>
        </p:nvSpPr>
        <p:spPr>
          <a:xfrm rot="0">
            <a:off x="914400" y="2362200"/>
            <a:ext cx="5478781" cy="5105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২। </a:t>
            </a:r>
            <a:r>
              <a:rPr altLang="en-US" sz="2800" lang="en-US">
                <a:latin typeface="Siyam Rupali" pitchFamily="2" charset="0"/>
                <a:ea typeface="Siyam Rupali" pitchFamily="2" charset="0"/>
              </a:rPr>
              <a:t>  </a:t>
            </a: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মুত্তাকিদের পরিচয় জানতে পারবে</a:t>
            </a:r>
            <a:r>
              <a:rPr altLang="en-US" sz="1800" lang="en-US">
                <a:latin typeface="Siyam Rupali" pitchFamily="2" charset="0"/>
                <a:ea typeface="Siyam Rupali" pitchFamily="2" charset="0"/>
              </a:rPr>
              <a:t> </a:t>
            </a:r>
          </a:p>
        </p:txBody>
      </p:sp>
      <p:sp>
        <p:nvSpPr>
          <p:cNvPr id="1048676" name="Text Box 7"/>
          <p:cNvSpPr txBox="1"/>
          <p:nvPr/>
        </p:nvSpPr>
        <p:spPr>
          <a:xfrm rot="0">
            <a:off x="914400" y="3124200"/>
            <a:ext cx="7620000" cy="523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৩। </a:t>
            </a:r>
            <a:r>
              <a:rPr altLang="en-US" sz="2800" lang="en-US">
                <a:latin typeface="Siyam Rupali" pitchFamily="2" charset="0"/>
                <a:ea typeface="Siyam Rupali" pitchFamily="2" charset="0"/>
              </a:rPr>
              <a:t>  </a:t>
            </a: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হরুফে মুকাত্তায়াত এর পরিচয় জানতে পারবে </a:t>
            </a:r>
          </a:p>
        </p:txBody>
      </p:sp>
      <p:sp>
        <p:nvSpPr>
          <p:cNvPr id="1048677" name="Text Box 8"/>
          <p:cNvSpPr txBox="1"/>
          <p:nvPr/>
        </p:nvSpPr>
        <p:spPr>
          <a:xfrm rot="0">
            <a:off x="914400" y="3733800"/>
            <a:ext cx="7772400" cy="95408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৪।</a:t>
            </a:r>
            <a:r>
              <a:rPr altLang="en-US" sz="2800" lang="en-US">
                <a:latin typeface="Siyam Rupali" pitchFamily="2" charset="0"/>
                <a:ea typeface="Siyam Rupali" pitchFamily="2" charset="0"/>
              </a:rPr>
              <a:t> </a:t>
            </a:r>
            <a:r>
              <a:rPr altLang="en-US" sz="2800" lang="bn-BD">
                <a:latin typeface="Siyam Rupali" pitchFamily="2" charset="0"/>
                <a:ea typeface="Siyam Rupali" pitchFamily="2" charset="0"/>
              </a:rPr>
              <a:t> </a:t>
            </a:r>
            <a:r>
              <a:rPr altLang="en-US" sz="2800" lang="en-US">
                <a:latin typeface="Siyam Rupali" pitchFamily="2" charset="0"/>
                <a:ea typeface="Siyam Rupali" pitchFamily="2" charset="0"/>
              </a:rPr>
              <a:t> </a:t>
            </a: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ইমানদারদের পুরস্কারের বিষয়ে আল্লাহর ওয়াদা কি তা জানতে পারবে </a:t>
            </a:r>
            <a:r>
              <a:rPr altLang="en-US" sz="2800" lang="en-US">
                <a:latin typeface="Siyam Rupali" pitchFamily="2" charset="0"/>
                <a:ea typeface="Siyam Rupali" pitchFamily="2" charset="0"/>
              </a:rPr>
              <a:t>      </a:t>
            </a:r>
          </a:p>
        </p:txBody>
      </p:sp>
    </p:spTree>
  </p:cSld>
  <p:clrMapOvr>
    <a:masterClrMapping/>
  </p:clrMapOvr>
  <p:transition spd="fast" advClick="1">
    <p:strips dir="rd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500" id="7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18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23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3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34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3" grpId="0" uiExpand="0" build="whole"/>
      <p:bldP spid="1048674" grpId="0" uiExpand="0" build="whole"/>
      <p:bldP spid="1048675" grpId="0" uiExpand="0" build="whole"/>
      <p:bldP spid="1048676" grpId="0" uiExpand="0" build="whole"/>
      <p:bldP spid="1048677" grpId="0" uiExpand="0" build="whol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8" name="Title 1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pic>
        <p:nvPicPr>
          <p:cNvPr id="2097159" name="Picture 2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2400" y="152400"/>
            <a:ext cx="9144000" cy="6858000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9" name="Rectangle 2"/>
          <p:cNvSpPr/>
          <p:nvPr>
            <p:ph type="title" sz="full" idx="0"/>
          </p:nvPr>
        </p:nvSpPr>
        <p:spPr>
          <a:xfrm rot="0">
            <a:off x="457200" y="152400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1" sz="6600" lang="bn-BD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সরব পাঠ </a:t>
            </a:r>
          </a:p>
        </p:txBody>
      </p:sp>
      <p:sp>
        <p:nvSpPr>
          <p:cNvPr id="1048680" name="Text Box 4"/>
          <p:cNvSpPr txBox="1"/>
          <p:nvPr/>
        </p:nvSpPr>
        <p:spPr>
          <a:xfrm rot="0">
            <a:off x="82550" y="1447800"/>
            <a:ext cx="8909050" cy="47142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b="1" sz="4400" lang="ar-SA">
                <a:solidFill>
                  <a:srgbClr val="002060"/>
                </a:solidFill>
              </a:rPr>
              <a:t>الم -ذالك الكتاب لاريب فيه هدي للمتقين- اللذين</a:t>
            </a:r>
          </a:p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b="1" sz="4400" lang="ar-SA">
                <a:solidFill>
                  <a:srgbClr val="002060"/>
                </a:solidFill>
              </a:rPr>
              <a:t> يئمنون بالغيب ويقيمون الصلاة ومما رزقناهم </a:t>
            </a:r>
          </a:p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b="1" sz="4400" lang="ar-SA">
                <a:solidFill>
                  <a:srgbClr val="002060"/>
                </a:solidFill>
              </a:rPr>
              <a:t>ينفقون- واللذين يئمنون بما انزل اليك وما انزل من قبلك وبالاخرة هم يوقنون- اولئك علي هدي من ربهم والئك هم المفلحون-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" fill="hold" id="7"/>
                                        <p:tgtEl>
                                          <p:spTgt spid="104868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14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18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9" grpId="0" uiExpand="0" build="whole"/>
      <p:bldP spid="1048680" grpId="0" uiExpand="0" build="whol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1" name="Rectangle 4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1" sz="6600" lang="bn-BD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সরল অনুবাদ </a:t>
            </a:r>
          </a:p>
        </p:txBody>
      </p:sp>
      <p:sp>
        <p:nvSpPr>
          <p:cNvPr id="1048682" name="Text Box 5"/>
          <p:cNvSpPr txBox="1"/>
          <p:nvPr/>
        </p:nvSpPr>
        <p:spPr>
          <a:xfrm rot="0">
            <a:off x="304800" y="1295400"/>
            <a:ext cx="8610600" cy="38633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আলিফ, লাম মিম- ইহা সেই কিতাব যাতে কোন প্রকার</a:t>
            </a:r>
          </a:p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সন্দেহের অবকাশ নেই। ইহা মুত্তাকি পরহেজগারদের জন্য </a:t>
            </a:r>
          </a:p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পথ প্রদর্শনকারী। যারা অদৃশ্যের প্রতি বিশ্বাস স্থাপন করে,</a:t>
            </a:r>
          </a:p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নামাজ প্রতিষ্টা করে, আর তাদেরকে যা রিজিক প্রদান করা</a:t>
            </a:r>
          </a:p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হয়েছে তা হতে দান করে। আর তারা তোমার উপর ও তোমার পুর্ববর্তী নবীদের উপর যা নাজিল করা হয়েছে তার উপর বিশ্বাস স্থাপন করে। তারা তাদের প্রভুর তরফ থেকে </a:t>
            </a:r>
          </a:p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আগত হেদায়েতের উপর অটল আছে আর এরাই হচ্ছে </a:t>
            </a:r>
          </a:p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800" lang="bn-BD">
                <a:latin typeface="Siyam Rupali" pitchFamily="2" charset="0"/>
                <a:ea typeface="Siyam Rupali" pitchFamily="2" charset="0"/>
              </a:rPr>
              <a:t>সফলকাম। 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1" tmFilter="0,0; .5, 1; 1, 1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 nodeType="clickPar">
                      <p:stCondLst>
                        <p:cond delay="indefinite"/>
                      </p:stCondLst>
                      <p:childTnLst>
                        <p:par>
                          <p:cTn fill="hold" id="13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18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22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1" grpId="0" uiExpand="0" build="whole"/>
      <p:bldP spid="1048682" grpId="0" uiExpand="0" build="whol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3" name="Rectangle 4"/>
          <p:cNvSpPr/>
          <p:nvPr>
            <p:ph type="title" sz="full" idx="0"/>
          </p:nvPr>
        </p:nvSpPr>
        <p:spPr>
          <a:xfrm rot="0">
            <a:off x="457200" y="12700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ea typeface="Arial" pitchFamily="0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1" sz="8800" lang="en-US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তাহকীক</a:t>
            </a:r>
            <a:r>
              <a:rPr altLang="en-US" sz="6000" lang="bn-BD">
                <a:effectLst>
                  <a:outerShdw algn="tl" blurRad="38100" dir="2700000" dist="38100">
                    <a:srgbClr val="C0C0C0"/>
                  </a:outerShdw>
                </a:effectLst>
                <a:latin typeface="Siyam Rupali" pitchFamily="2" charset="0"/>
                <a:ea typeface="Siyam Rupali" pitchFamily="2" charset="0"/>
              </a:rPr>
              <a:t>  </a:t>
            </a:r>
            <a:r>
              <a:rPr altLang="en-US" lang="zh-CN">
                <a:effectLst>
                  <a:outerShdw algn="tl" blurRad="38100" dir="2700000" dist="38100">
                    <a:srgbClr val="C0C0C0"/>
                  </a:outerShdw>
                </a:effectLst>
                <a:ea typeface="Mangal" pitchFamily="2" charset="0"/>
              </a:rPr>
              <a:t> </a:t>
            </a:r>
          </a:p>
        </p:txBody>
      </p:sp>
      <p:sp>
        <p:nvSpPr>
          <p:cNvPr id="1048684" name="Text Box 5"/>
          <p:cNvSpPr txBox="1"/>
          <p:nvPr/>
        </p:nvSpPr>
        <p:spPr>
          <a:xfrm rot="0">
            <a:off x="4267200" y="1828800"/>
            <a:ext cx="4876800" cy="47142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ar-SA">
                <a:latin typeface="Times New Roman" pitchFamily="18" charset="0"/>
                <a:ea typeface="Times New Roman" pitchFamily="18" charset="0"/>
              </a:rPr>
              <a:t>-صيغة-واحد  مُزكر غائب-</a:t>
            </a:r>
          </a:p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ar-SA">
                <a:latin typeface="Siyam Rupali" pitchFamily="2" charset="0"/>
                <a:ea typeface="Times New Roman" pitchFamily="18" charset="0"/>
              </a:rPr>
              <a:t>بحث- اثبات فعل ماضي مجهول</a:t>
            </a:r>
          </a:p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ar-SA">
                <a:latin typeface="Siyam Rupali" pitchFamily="2" charset="0"/>
                <a:ea typeface="Times New Roman" pitchFamily="18" charset="0"/>
              </a:rPr>
              <a:t>باب- افعال</a:t>
            </a:r>
          </a:p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ar-SA">
                <a:latin typeface="Siyam Rupali" pitchFamily="2" charset="0"/>
                <a:ea typeface="Times New Roman" pitchFamily="18" charset="0"/>
              </a:rPr>
              <a:t>مصدر- الانزال </a:t>
            </a:r>
          </a:p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ar-SA">
                <a:latin typeface="Siyam Rupali" pitchFamily="2" charset="0"/>
                <a:ea typeface="Times New Roman" pitchFamily="18" charset="0"/>
              </a:rPr>
              <a:t>مادة – ن-ز-ل </a:t>
            </a:r>
          </a:p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ar-SA">
                <a:latin typeface="Siyam Rupali" pitchFamily="2" charset="0"/>
                <a:ea typeface="Times New Roman" pitchFamily="18" charset="0"/>
              </a:rPr>
              <a:t>جنس-صحيح </a:t>
            </a:r>
          </a:p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3600" lang="ar-SA">
                <a:latin typeface="Siyam Rupali" pitchFamily="2" charset="0"/>
                <a:ea typeface="Times New Roman" pitchFamily="18" charset="0"/>
              </a:rPr>
              <a:t>معني-</a:t>
            </a:r>
            <a:r>
              <a:rPr altLang="en-US" sz="3600" lang="bn-BD">
                <a:latin typeface="Siyam Rupali" pitchFamily="2" charset="0"/>
                <a:ea typeface="Siyam Rupali" pitchFamily="2" charset="0"/>
              </a:rPr>
              <a:t> </a:t>
            </a:r>
            <a:r>
              <a:rPr altLang="en-US" sz="3600" lang="ar-SA">
                <a:latin typeface="Siyam Rupali" pitchFamily="2" charset="0"/>
              </a:rPr>
              <a:t> </a:t>
            </a:r>
          </a:p>
          <a:p>
            <a:pPr algn="ct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2400" lang="bn-BD">
                <a:latin typeface="Siyam Rupali" pitchFamily="2" charset="0"/>
                <a:ea typeface="Siyam Rupali" pitchFamily="2" charset="0"/>
              </a:rPr>
              <a:t>নাজিল করা হয়েছে</a:t>
            </a:r>
            <a:r>
              <a:rPr altLang="en-US" sz="3600" lang="bn-BD">
                <a:latin typeface="Siyam Rupali" pitchFamily="2" charset="0"/>
                <a:ea typeface="Siyam Rupali" pitchFamily="2" charset="0"/>
              </a:rPr>
              <a:t> </a:t>
            </a:r>
            <a:r>
              <a:rPr altLang="en-US" sz="3600" lang="en-US"/>
              <a:t> </a:t>
            </a:r>
          </a:p>
        </p:txBody>
      </p:sp>
      <p:sp>
        <p:nvSpPr>
          <p:cNvPr id="1048685" name="Rectangle 1"/>
          <p:cNvSpPr/>
          <p:nvPr/>
        </p:nvSpPr>
        <p:spPr>
          <a:xfrm rot="0">
            <a:off x="6629400" y="1066800"/>
            <a:ext cx="1135062" cy="16916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eaLnBrk="1" hangingPunct="1" latinLnBrk="1" lvl="0"/>
            <a:r>
              <a:rPr altLang="en-US" b="1" sz="5400" lang="ar-SA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انزل</a:t>
            </a:r>
          </a:p>
        </p:txBody>
      </p:sp>
      <p:sp>
        <p:nvSpPr>
          <p:cNvPr id="1048686" name="Rectangle 5"/>
          <p:cNvSpPr txBox="1"/>
          <p:nvPr/>
        </p:nvSpPr>
        <p:spPr>
          <a:xfrm rot="0">
            <a:off x="76200" y="1219200"/>
            <a:ext cx="4114800" cy="5943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indent="-342900" latinLnBrk="1" lvl="0" marL="34290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                           </a:t>
            </a: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صيغة- جمع مذكر غائب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         </a:t>
            </a:r>
          </a:p>
          <a:p>
            <a:pPr algn="r" eaLnBrk="1" hangingPunct="1" indent="-342900" latinLnBrk="1" lvl="0" marL="342900"/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يحث- اثبات فعل مضارع معروف </a:t>
            </a:r>
          </a:p>
          <a:p>
            <a:pPr algn="r" eaLnBrk="1" hangingPunct="1" indent="-342900" latinLnBrk="1" lvl="0" marL="342900"/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باب- الافعال </a:t>
            </a:r>
          </a:p>
          <a:p>
            <a:pPr algn="r" eaLnBrk="1" hangingPunct="1" indent="-342900" latinLnBrk="1" lvl="0" marL="342900"/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مصدر- الايمان </a:t>
            </a:r>
          </a:p>
          <a:p>
            <a:pPr algn="r" eaLnBrk="1" hangingPunct="1" indent="-342900" latinLnBrk="1" lvl="0" marL="34290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مادة- ء-م-ن</a:t>
            </a:r>
          </a:p>
          <a:p>
            <a:pPr algn="r" eaLnBrk="1" hangingPunct="1" indent="-342900" latinLnBrk="1" lvl="0" marL="342900"/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جنس- مهموز فا  </a:t>
            </a:r>
          </a:p>
          <a:p>
            <a:pPr algn="r" eaLnBrk="1" hangingPunct="1" indent="-342900" latinLnBrk="1" lvl="0" marL="342900"/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   معني-</a:t>
            </a:r>
          </a:p>
          <a:p>
            <a:pPr algn="r" eaLnBrk="1" hangingPunct="1" indent="-342900" latinLnBrk="1" lvl="0" marL="342900"/>
            <a:r>
              <a:rPr altLang="en-US" sz="2400" lang="bn-BD">
                <a:effectLst>
                  <a:outerShdw algn="tl" blurRad="38100" dir="2700000" dist="38100">
                    <a:srgbClr val="C0C0C0"/>
                  </a:outerShdw>
                </a:effectLst>
                <a:ea typeface="Siyam Rupali" pitchFamily="2" charset="0"/>
              </a:rPr>
              <a:t>তারা বিশ্বাস স্থাপন করে।</a:t>
            </a:r>
            <a:r>
              <a:rPr altLang="en-US" lang="bn-BD">
                <a:effectLst>
                  <a:outerShdw algn="tl" blurRad="38100" dir="2700000" dist="38100">
                    <a:srgbClr val="C0C0C0"/>
                  </a:outerShdw>
                </a:effectLst>
                <a:ea typeface="Siyam Rupali" pitchFamily="2" charset="0"/>
              </a:rPr>
              <a:t> </a:t>
            </a:r>
          </a:p>
        </p:txBody>
      </p:sp>
      <p:sp>
        <p:nvSpPr>
          <p:cNvPr id="1048687" name="Rectangle 4"/>
          <p:cNvSpPr txBox="1"/>
          <p:nvPr/>
        </p:nvSpPr>
        <p:spPr>
          <a:xfrm rot="0">
            <a:off x="1143000" y="609600"/>
            <a:ext cx="2286000" cy="9144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Tahoma" pitchFamily="34" charset="0"/>
              </a:defRPr>
            </a:lvl5pPr>
          </a:lstStyle>
          <a:p>
            <a:pPr algn="r"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r>
              <a:rPr altLang="en-US" sz="4400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</a:rPr>
              <a:t>                                  </a:t>
            </a:r>
            <a:r>
              <a:rPr altLang="en-US" sz="4400" lang="ar-SA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</a:rPr>
              <a:t>يئمنون</a:t>
            </a:r>
            <a:r>
              <a:rPr altLang="en-US" sz="4400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</a:rPr>
              <a:t> </a:t>
            </a:r>
            <a:r>
              <a:rPr altLang="en-US" sz="4400" lang="en-US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25"/>
                                        <p:tgtEl>
                                          <p:spTgt spid="1048686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charRg st="6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30"/>
                                        <p:tgtEl>
                                          <p:spTgt spid="1048686">
                                            <p:txEl>
                                              <p:charRg st="64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charRg st="92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35"/>
                                        <p:tgtEl>
                                          <p:spTgt spid="1048686">
                                            <p:txEl>
                                              <p:charRg st="92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charRg st="106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40"/>
                                        <p:tgtEl>
                                          <p:spTgt spid="1048686">
                                            <p:txEl>
                                              <p:charRg st="106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charRg st="121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45"/>
                                        <p:tgtEl>
                                          <p:spTgt spid="1048686">
                                            <p:txEl>
                                              <p:charRg st="121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8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charRg st="134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50"/>
                                        <p:tgtEl>
                                          <p:spTgt spid="1048686">
                                            <p:txEl>
                                              <p:charRg st="134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charRg st="150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55"/>
                                        <p:tgtEl>
                                          <p:spTgt spid="1048686">
                                            <p:txEl>
                                              <p:charRg st="150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>
                      <p:stCondLst>
                        <p:cond delay="indefinite"/>
                      </p:stCondLst>
                      <p:childTnLst>
                        <p:par>
                          <p:cTn fill="hold" id="5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8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charRg st="159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60"/>
                                        <p:tgtEl>
                                          <p:spTgt spid="1048686">
                                            <p:txEl>
                                              <p:charRg st="159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4" grpId="0" uiExpand="0" build="whole"/>
      <p:bldP spid="1048686" grpId="0" uiExpand="0" build="p" bldLvl="1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FFFFFF"/>
      </a:dk1>
      <a:lt1>
        <a:srgbClr val="996600"/>
      </a:lt1>
      <a:dk2>
        <a:srgbClr val="663300"/>
      </a:dk2>
      <a:lt2>
        <a:srgbClr val="DBBD71"/>
      </a:lt2>
      <a:accent1>
        <a:srgbClr val="F8A500"/>
      </a:accent1>
      <a:accent2>
        <a:srgbClr val="808000"/>
      </a:accent2>
      <a:accent3>
        <a:srgbClr val="CAB9AA"/>
      </a:accent3>
      <a:accent4>
        <a:srgbClr val="DCDCDC"/>
      </a:accent4>
      <a:accent5>
        <a:srgbClr val="FBCFAA"/>
      </a:accent5>
      <a:accent6>
        <a:srgbClr val="727200"/>
      </a:accent6>
      <a:hlink>
        <a:srgbClr val="FFCC66"/>
      </a:hlink>
      <a:folHlink>
        <a:srgbClr val="CCA5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996600"/>
        </a:lt1>
        <a:dk2>
          <a:srgbClr val="6633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9AA"/>
        </a:accent3>
        <a:accent4>
          <a:srgbClr val="DCDCDC"/>
        </a:accent4>
        <a:accent5>
          <a:srgbClr val="FBCFAA"/>
        </a:accent5>
        <a:accent6>
          <a:srgbClr val="727200"/>
        </a:accent6>
        <a:hlink>
          <a:srgbClr val="FFCC66"/>
        </a:hlink>
        <a:folHlink>
          <a:srgbClr val="CCA500"/>
        </a:folHlink>
      </a:clrScheme>
    </a:extraClrScheme>
    <a:extraClrScheme>
      <a:clrScheme name="Default Color Scheme 2">
        <a:dk1>
          <a:srgbClr val="FFFFFF"/>
        </a:dk1>
        <a:lt1>
          <a:srgbClr val="800000"/>
        </a:lt1>
        <a:dk2>
          <a:srgbClr val="66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B9AA"/>
        </a:accent5>
        <a:accent6>
          <a:srgbClr val="AA6C55"/>
        </a:accent6>
        <a:hlink>
          <a:srgbClr val="FFFF99"/>
        </a:hlink>
        <a:folHlink>
          <a:srgbClr val="E5B325"/>
        </a:folHlink>
      </a:clrScheme>
    </a:extraClrScheme>
    <a:extraClrScheme>
      <a:clrScheme name="Default Color Scheme 3">
        <a:dk1>
          <a:srgbClr val="FFFFFF"/>
        </a:dk1>
        <a:lt1>
          <a:srgbClr val="4D6A2A"/>
        </a:lt1>
        <a:dk2>
          <a:srgbClr val="003300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AAC"/>
        </a:accent3>
        <a:accent4>
          <a:srgbClr val="DCDCDC"/>
        </a:accent4>
        <a:accent5>
          <a:srgbClr val="ACD7AC"/>
        </a:accent5>
        <a:accent6>
          <a:srgbClr val="496F33"/>
        </a:accent6>
        <a:hlink>
          <a:srgbClr val="DDD800"/>
        </a:hlink>
        <a:folHlink>
          <a:srgbClr val="009999"/>
        </a:folHlink>
      </a:clrScheme>
    </a:extraClrScheme>
    <a:extraClrScheme>
      <a:clrScheme name="Default Color Scheme 4">
        <a:dk1>
          <a:srgbClr val="FFFFFF"/>
        </a:dk1>
        <a:lt1>
          <a:srgbClr val="00716E"/>
        </a:lt1>
        <a:dk2>
          <a:srgbClr val="005A58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CBB"/>
        </a:accent3>
        <a:accent4>
          <a:srgbClr val="DCDCDC"/>
        </a:accent4>
        <a:accent5>
          <a:srgbClr val="ACD5D4"/>
        </a:accent5>
        <a:accent6>
          <a:srgbClr val="6163B2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5">
        <a:dk1>
          <a:srgbClr val="FFFFFF"/>
        </a:dk1>
        <a:lt1>
          <a:srgbClr val="2B5481"/>
        </a:lt1>
        <a:dk2>
          <a:srgbClr val="003366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4C1"/>
        </a:accent3>
        <a:accent4>
          <a:srgbClr val="DCDCDC"/>
        </a:accent4>
        <a:accent5>
          <a:srgbClr val="ADB9CA"/>
        </a:accent5>
        <a:accent6>
          <a:srgbClr val="009D00"/>
        </a:accent6>
        <a:hlink>
          <a:srgbClr val="00CCFF"/>
        </a:hlink>
        <a:folHlink>
          <a:srgbClr val="B5FFFB"/>
        </a:folHlink>
      </a:clrScheme>
    </a:extraClrScheme>
    <a:extraClrScheme>
      <a:clrScheme name="Default Color Scheme 6">
        <a:dk1>
          <a:srgbClr val="FFFFFF"/>
        </a:dk1>
        <a:lt1>
          <a:srgbClr val="656151"/>
        </a:lt1>
        <a:dk2>
          <a:srgbClr val="2F2D25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CDCDC"/>
        </a:accent4>
        <a:accent5>
          <a:srgbClr val="C1C1BD"/>
        </a:accent5>
        <a:accent6>
          <a:srgbClr val="728D96"/>
        </a:accent6>
        <a:hlink>
          <a:srgbClr val="E2C86A"/>
        </a:hlink>
        <a:folHlink>
          <a:srgbClr val="B7B6A3"/>
        </a:folHlink>
      </a:clrScheme>
    </a:extraClrScheme>
    <a:extraClrScheme>
      <a:clrScheme name="Default Color Scheme 7">
        <a:dk1>
          <a:srgbClr val="FFFFFF"/>
        </a:dk1>
        <a:lt1>
          <a:srgbClr val="C8C6A2"/>
        </a:lt1>
        <a:dk2>
          <a:srgbClr val="B4AF80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CDCDC"/>
        </a:accent4>
        <a:accent5>
          <a:srgbClr val="BFBEB3"/>
        </a:accent5>
        <a:accent6>
          <a:srgbClr val="91939A"/>
        </a:accent6>
        <a:hlink>
          <a:srgbClr val="33CCCC"/>
        </a:hlink>
        <a:folHlink>
          <a:srgbClr val="009999"/>
        </a:folHlink>
      </a:clrScheme>
    </a:extraClrScheme>
    <a:extraClrScheme>
      <a:clrScheme name="Default Color Scheme 8">
        <a:dk1>
          <a:srgbClr val="000000"/>
        </a:dk1>
        <a:lt1>
          <a:srgbClr val="DDDDDD"/>
        </a:lt1>
        <a:dk2>
          <a:srgbClr val="B8B7D1"/>
        </a:dk2>
        <a:lt2>
          <a:srgbClr val="000000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DA8E2"/>
        </a:accent6>
        <a:hlink>
          <a:srgbClr val="5454C6"/>
        </a:hlink>
        <a:folHlink>
          <a:srgbClr val="6A6F86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CBCBCB"/>
        </a:dk2>
        <a:lt2>
          <a:srgbClr val="00A29E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EFEFFF"/>
        </a:accent5>
        <a:accent6>
          <a:srgbClr val="6CB85F"/>
        </a:accent6>
        <a:hlink>
          <a:srgbClr val="4477DE"/>
        </a:hlink>
        <a:folHlink>
          <a:srgbClr val="65498F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بسم الله الرحمن الرحيم</dc:title>
  <dc:creator>aziz rahman</dc:creator>
  <cp:lastModifiedBy>D H Liton</cp:lastModifiedBy>
  <dcterms:created xsi:type="dcterms:W3CDTF">2015-12-15T07:54:00Z</dcterms:created>
  <dcterms:modified xsi:type="dcterms:W3CDTF">2020-10-08T07:32:57Z</dcterms:modified>
</cp:coreProperties>
</file>