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2" r:id="rId6"/>
    <p:sldId id="265" r:id="rId7"/>
    <p:sldId id="264" r:id="rId8"/>
    <p:sldId id="263" r:id="rId9"/>
    <p:sldId id="261" r:id="rId10"/>
    <p:sldId id="266" r:id="rId11"/>
    <p:sldId id="270" r:id="rId12"/>
    <p:sldId id="272" r:id="rId13"/>
    <p:sldId id="271" r:id="rId14"/>
    <p:sldId id="273" r:id="rId15"/>
    <p:sldId id="268" r:id="rId16"/>
    <p:sldId id="274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52944-B8B4-475D-8005-EC9B5D1400B6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2167E-EB19-4559-99A8-1A45EF05B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167E-EB19-4559-99A8-1A45EF05BF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30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2167E-EB19-4559-99A8-1A45EF05BF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8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83AA-A172-4E51-B2BF-8F0FFBFA5F12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F870-3AE6-4CC3-A85E-6E511652D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83AA-A172-4E51-B2BF-8F0FFBFA5F12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F870-3AE6-4CC3-A85E-6E511652D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3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83AA-A172-4E51-B2BF-8F0FFBFA5F12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F870-3AE6-4CC3-A85E-6E511652D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9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83AA-A172-4E51-B2BF-8F0FFBFA5F12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F870-3AE6-4CC3-A85E-6E511652D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83AA-A172-4E51-B2BF-8F0FFBFA5F12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F870-3AE6-4CC3-A85E-6E511652D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5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83AA-A172-4E51-B2BF-8F0FFBFA5F12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F870-3AE6-4CC3-A85E-6E511652D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1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83AA-A172-4E51-B2BF-8F0FFBFA5F12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F870-3AE6-4CC3-A85E-6E511652D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7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83AA-A172-4E51-B2BF-8F0FFBFA5F12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F870-3AE6-4CC3-A85E-6E511652D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83AA-A172-4E51-B2BF-8F0FFBFA5F12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F870-3AE6-4CC3-A85E-6E511652D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83AA-A172-4E51-B2BF-8F0FFBFA5F12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F870-3AE6-4CC3-A85E-6E511652D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4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83AA-A172-4E51-B2BF-8F0FFBFA5F12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F870-3AE6-4CC3-A85E-6E511652D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6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083AA-A172-4E51-B2BF-8F0FFBFA5F12}" type="datetimeFigureOut">
              <a:rPr lang="en-US" smtClean="0"/>
              <a:t>08-Oct-20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AF870-3AE6-4CC3-A85E-6E511652D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2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9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18" y="4049486"/>
            <a:ext cx="1551820" cy="30331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9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41580" y="4049486"/>
            <a:ext cx="1551820" cy="30331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561" y="1209828"/>
            <a:ext cx="8460096" cy="5428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eeform 8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723780" y="282323"/>
            <a:ext cx="4731657" cy="854934"/>
            <a:chOff x="3454400" y="319314"/>
            <a:chExt cx="4731657" cy="854934"/>
          </a:xfrm>
        </p:grpSpPr>
        <p:sp>
          <p:nvSpPr>
            <p:cNvPr id="11" name="Rounded Rectangle 10"/>
            <p:cNvSpPr/>
            <p:nvPr/>
          </p:nvSpPr>
          <p:spPr>
            <a:xfrm>
              <a:off x="3454400" y="319314"/>
              <a:ext cx="4731657" cy="85493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339770" y="391885"/>
              <a:ext cx="2960915" cy="7097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 smtClean="0"/>
                <a:t>স্বাগত</a:t>
              </a:r>
              <a:endParaRPr 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2255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75771" y="163939"/>
            <a:ext cx="11668168" cy="561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75771" y="1421817"/>
            <a:ext cx="4557486" cy="2014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১১</a:t>
            </a:r>
          </a:p>
          <a:p>
            <a:pPr algn="ctr"/>
            <a:r>
              <a:rPr lang="en-US" sz="2800" dirty="0" err="1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2800" dirty="0" smtClean="0">
              <a:ln w="0"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১</a:t>
            </a:r>
            <a:endParaRPr lang="en-US" sz="2800" dirty="0">
              <a:ln w="0"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dirty="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৬৯</a:t>
            </a:r>
            <a:endParaRPr lang="en-US" sz="2800" dirty="0">
              <a:ln w="0"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980" y="840921"/>
            <a:ext cx="5933849" cy="58356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110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03199" y="163939"/>
            <a:ext cx="11813312" cy="6189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03199" y="1252510"/>
            <a:ext cx="11800115" cy="6189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03199" y="2664147"/>
            <a:ext cx="11800115" cy="27932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54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59080" y="163939"/>
            <a:ext cx="11701550" cy="6189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65177"/>
          <a:stretch/>
        </p:blipFill>
        <p:spPr>
          <a:xfrm>
            <a:off x="259080" y="1083964"/>
            <a:ext cx="11643360" cy="53625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653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61257" y="163939"/>
            <a:ext cx="11697196" cy="6189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4961" r="1544" b="7223"/>
          <a:stretch/>
        </p:blipFill>
        <p:spPr>
          <a:xfrm>
            <a:off x="2468997" y="1041146"/>
            <a:ext cx="7281716" cy="554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6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32229" y="163939"/>
            <a:ext cx="11755252" cy="6189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29" y="1647924"/>
            <a:ext cx="9243886" cy="25708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32229" y="946804"/>
            <a:ext cx="11771085" cy="6189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32229" y="4444746"/>
            <a:ext cx="11771085" cy="6189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02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326241" y="1258609"/>
            <a:ext cx="11553372" cy="507831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solidFill>
                  <a:srgbClr val="0070C0"/>
                </a:solidFill>
                <a:latin typeface="NikoshBAN"/>
              </a:rPr>
              <a:t>নিচের</a:t>
            </a:r>
            <a:r>
              <a:rPr lang="en-US" sz="36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/>
              </a:rPr>
              <a:t>প্রশ্নগুলোর</a:t>
            </a:r>
            <a:r>
              <a:rPr lang="en-US" sz="36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/>
              </a:rPr>
              <a:t>উত্তর</a:t>
            </a:r>
            <a:r>
              <a:rPr lang="en-US" sz="36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/>
              </a:rPr>
              <a:t>দাও</a:t>
            </a:r>
            <a:r>
              <a:rPr lang="en-US" sz="3600" dirty="0" smtClean="0">
                <a:solidFill>
                  <a:srgbClr val="0070C0"/>
                </a:solidFill>
                <a:latin typeface="NikoshBAN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১)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তথ্য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২)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মিডিয়া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ব্যাখ্যা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করো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৩)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তথ্যের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উৎসের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উদাহরণ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দাও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৪)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তথ্য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জানা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প্রয়োজন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কেন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৫)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অন্যকে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তথ্য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জানানো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দরকার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কেন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?</a:t>
            </a:r>
          </a:p>
        </p:txBody>
      </p:sp>
      <p:sp>
        <p:nvSpPr>
          <p:cNvPr id="1048602" name="TextBox 8"/>
          <p:cNvSpPr txBox="1"/>
          <p:nvPr/>
        </p:nvSpPr>
        <p:spPr>
          <a:xfrm>
            <a:off x="326240" y="188027"/>
            <a:ext cx="11546445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b="0" dirty="0" err="1" smtClean="0">
                <a:solidFill>
                  <a:srgbClr val="002060"/>
                </a:solidFill>
              </a:rPr>
              <a:t>মূল্যায়ন</a:t>
            </a:r>
            <a:endParaRPr lang="en-US" sz="3200" b="0" dirty="0">
              <a:solidFill>
                <a:srgbClr val="00206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80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4860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326241" y="3638359"/>
            <a:ext cx="11553372" cy="286232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solidFill>
                  <a:srgbClr val="0070C0"/>
                </a:solidFill>
                <a:latin typeface="NikoshBAN"/>
              </a:rPr>
              <a:t>নিচের</a:t>
            </a:r>
            <a:r>
              <a:rPr lang="en-US" sz="4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/>
              </a:rPr>
              <a:t>প্রশ্নের</a:t>
            </a:r>
            <a:r>
              <a:rPr lang="en-US" sz="4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/>
              </a:rPr>
              <a:t>উত্তর</a:t>
            </a:r>
            <a:r>
              <a:rPr lang="en-US" sz="4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/>
              </a:rPr>
              <a:t>দাও</a:t>
            </a:r>
            <a:r>
              <a:rPr lang="en-US" sz="4000" dirty="0" smtClean="0">
                <a:solidFill>
                  <a:srgbClr val="0070C0"/>
                </a:solidFill>
                <a:latin typeface="NikoshBAN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NikoshBAN"/>
              </a:rPr>
              <a:t>১) ৫টি </a:t>
            </a:r>
            <a:r>
              <a:rPr lang="en-US" sz="4000" dirty="0" err="1" smtClean="0">
                <a:latin typeface="NikoshBAN"/>
              </a:rPr>
              <a:t>তথ্যের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উৎসের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নাম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লিখ</a:t>
            </a:r>
            <a:r>
              <a:rPr lang="en-US" sz="4000" dirty="0" smtClean="0">
                <a:latin typeface="NikoshBAN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NikoshBAN"/>
              </a:rPr>
              <a:t>২) </a:t>
            </a:r>
            <a:r>
              <a:rPr lang="en-US" sz="4000" dirty="0" err="1" smtClean="0">
                <a:latin typeface="NikoshBAN"/>
              </a:rPr>
              <a:t>তথ্য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জানার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উপকারীতার</a:t>
            </a:r>
            <a:r>
              <a:rPr lang="en-US" sz="4000" dirty="0" smtClean="0">
                <a:latin typeface="NikoshBAN"/>
              </a:rPr>
              <a:t> ৩টি </a:t>
            </a:r>
            <a:r>
              <a:rPr lang="en-US" sz="4000" dirty="0" err="1" smtClean="0">
                <a:latin typeface="NikoshBAN"/>
              </a:rPr>
              <a:t>কারণ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লিখ</a:t>
            </a:r>
            <a:r>
              <a:rPr lang="en-US" sz="4000" dirty="0">
                <a:latin typeface="NikoshBAN"/>
              </a:rPr>
              <a:t>।</a:t>
            </a:r>
          </a:p>
        </p:txBody>
      </p:sp>
      <p:sp>
        <p:nvSpPr>
          <p:cNvPr id="1048602" name="TextBox 8"/>
          <p:cNvSpPr txBox="1"/>
          <p:nvPr/>
        </p:nvSpPr>
        <p:spPr>
          <a:xfrm>
            <a:off x="319314" y="201885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b="0" dirty="0">
                <a:solidFill>
                  <a:srgbClr val="002060"/>
                </a:solidFill>
              </a:rPr>
              <a:t>পরিকল্পিত </a:t>
            </a:r>
            <a:r>
              <a:rPr lang="en-US" sz="3200" b="0" dirty="0" smtClean="0">
                <a:solidFill>
                  <a:srgbClr val="002060"/>
                </a:solidFill>
              </a:rPr>
              <a:t>কাজ</a:t>
            </a:r>
            <a:endParaRPr lang="en-US" sz="3200" b="0" dirty="0">
              <a:solidFill>
                <a:srgbClr val="00206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518" y="995313"/>
            <a:ext cx="3414818" cy="254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4860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extBox 5"/>
          <p:cNvSpPr txBox="1"/>
          <p:nvPr/>
        </p:nvSpPr>
        <p:spPr>
          <a:xfrm>
            <a:off x="2304024" y="5783760"/>
            <a:ext cx="7375922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</a:rPr>
              <a:t>দেখা হবে পরবর্তী ক্লাসে</a:t>
            </a:r>
            <a:endParaRPr lang="en-US" sz="4400" dirty="0">
              <a:ln w="0"/>
              <a:solidFill>
                <a:schemeClr val="tx1"/>
              </a:solidFill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358DB027-B25B-994B-B850-E140BAEA5265}"/>
              </a:ext>
            </a:extLst>
          </p:cNvPr>
          <p:cNvSpPr txBox="1"/>
          <p:nvPr/>
        </p:nvSpPr>
        <p:spPr>
          <a:xfrm>
            <a:off x="3091543" y="562428"/>
            <a:ext cx="5800884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rgbClr val="7030A0"/>
                </a:solidFill>
              </a:rPr>
              <a:t>সবাইকে অনেক ধন্যবাদ</a:t>
            </a:r>
            <a:endParaRPr lang="en-US" sz="4400" dirty="0">
              <a:ln w="0"/>
              <a:solidFill>
                <a:srgbClr val="7030A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353" y="1373142"/>
            <a:ext cx="3983264" cy="438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9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0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3426CF-8CF2-450E-8758-18951297D4C8}"/>
              </a:ext>
            </a:extLst>
          </p:cNvPr>
          <p:cNvSpPr/>
          <p:nvPr/>
        </p:nvSpPr>
        <p:spPr>
          <a:xfrm>
            <a:off x="232229" y="159657"/>
            <a:ext cx="11727542" cy="62443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3309256" y="4934856"/>
            <a:ext cx="5573488" cy="1702067"/>
          </a:xfrm>
          <a:prstGeom prst="snip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খোনকারখিল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 </a:t>
            </a:r>
            <a:r>
              <a:rPr lang="en-US" sz="24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5060" y="900206"/>
            <a:ext cx="3141880" cy="3330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reeform 5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9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630F2A-4D41-4BCA-A275-EE13DBF88E2D}"/>
              </a:ext>
            </a:extLst>
          </p:cNvPr>
          <p:cNvSpPr/>
          <p:nvPr/>
        </p:nvSpPr>
        <p:spPr>
          <a:xfrm>
            <a:off x="246744" y="158336"/>
            <a:ext cx="11698512" cy="6295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3787568" y="3860799"/>
            <a:ext cx="4630718" cy="2833703"/>
          </a:xfrm>
          <a:prstGeom prst="snip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  <a:endParaRPr lang="bn-BD" sz="20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</a:t>
            </a:r>
            <a:r>
              <a:rPr lang="en-US" sz="20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0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্ঞা</a:t>
            </a:r>
            <a: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0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endParaRPr lang="en-US" sz="2000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2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endParaRPr lang="en-US" sz="20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এগারো</a:t>
            </a:r>
            <a:r>
              <a:rPr lang="en-US" sz="2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পৃষ্ঠাঃ ৬৯</a:t>
            </a:r>
            <a:endParaRPr lang="en-US" sz="20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িট</a:t>
            </a:r>
            <a:endParaRPr lang="bn-BD" sz="20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18384" r="3311" b="17171"/>
          <a:stretch/>
        </p:blipFill>
        <p:spPr>
          <a:xfrm>
            <a:off x="4770251" y="902717"/>
            <a:ext cx="2659404" cy="2870998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00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190499" y="163937"/>
            <a:ext cx="11811004" cy="6189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6A9C7F-B21F-45E5-8A53-D980E11B5608}"/>
              </a:ext>
            </a:extLst>
          </p:cNvPr>
          <p:cNvSpPr/>
          <p:nvPr/>
        </p:nvSpPr>
        <p:spPr>
          <a:xfrm rot="10800000" flipV="1">
            <a:off x="190499" y="1323474"/>
            <a:ext cx="11811000" cy="51222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১১.১.২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১১.১.৩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তথ্যপ্রযুক্তি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১১.২.১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১১.২.২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জানানোর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9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32229" y="178451"/>
            <a:ext cx="11727544" cy="6189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2" y="1169169"/>
            <a:ext cx="6858000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60758" y="5919537"/>
            <a:ext cx="2478505" cy="5775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১নং </a:t>
            </a:r>
            <a:r>
              <a:rPr lang="en-US" sz="3200" dirty="0" err="1" smtClean="0"/>
              <a:t>ছবি</a:t>
            </a:r>
            <a:endParaRPr lang="en-US" sz="3200" dirty="0"/>
          </a:p>
        </p:txBody>
      </p:sp>
      <p:sp>
        <p:nvSpPr>
          <p:cNvPr id="6" name="Freeform 5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33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75771" y="163937"/>
            <a:ext cx="11640460" cy="6189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015" y="1250631"/>
            <a:ext cx="6858000" cy="457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60758" y="5919537"/>
            <a:ext cx="2478505" cy="5775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২নং </a:t>
            </a:r>
            <a:r>
              <a:rPr lang="en-US" sz="3200" dirty="0" err="1" smtClean="0"/>
              <a:t>ছবি</a:t>
            </a:r>
            <a:endParaRPr lang="en-US" sz="3200" dirty="0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95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46743" y="163937"/>
            <a:ext cx="11698516" cy="6189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011" y="1248028"/>
            <a:ext cx="6858000" cy="457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60758" y="5919537"/>
            <a:ext cx="2478505" cy="5775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৩</a:t>
            </a:r>
            <a:r>
              <a:rPr lang="en-US" sz="3200" dirty="0" smtClean="0"/>
              <a:t>নং </a:t>
            </a:r>
            <a:r>
              <a:rPr lang="en-US" sz="3200" dirty="0" err="1" smtClean="0"/>
              <a:t>ছবি</a:t>
            </a:r>
            <a:endParaRPr lang="en-US" sz="3200" dirty="0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29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46743" y="163937"/>
            <a:ext cx="11698516" cy="6189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824" y="1265169"/>
            <a:ext cx="6858000" cy="457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60758" y="5919537"/>
            <a:ext cx="2478505" cy="5775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৪</a:t>
            </a:r>
            <a:r>
              <a:rPr lang="en-US" sz="3200" dirty="0" smtClean="0"/>
              <a:t>নং </a:t>
            </a:r>
            <a:r>
              <a:rPr lang="en-US" sz="3200" dirty="0" err="1" smtClean="0"/>
              <a:t>ছবি</a:t>
            </a:r>
            <a:endParaRPr lang="en-US" sz="3200" dirty="0"/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55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290286" y="163937"/>
            <a:ext cx="11611430" cy="6189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33" y="1179099"/>
            <a:ext cx="6858000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60758" y="5919537"/>
            <a:ext cx="2478505" cy="5775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৫নং </a:t>
            </a:r>
            <a:r>
              <a:rPr lang="en-US" sz="3200" dirty="0" err="1" smtClean="0"/>
              <a:t>ছবি</a:t>
            </a:r>
            <a:endParaRPr lang="en-US" sz="3200" dirty="0"/>
          </a:p>
        </p:txBody>
      </p:sp>
      <p:sp>
        <p:nvSpPr>
          <p:cNvPr id="7" name="Freeform 6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24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285</Words>
  <Application>Microsoft Office PowerPoint</Application>
  <PresentationFormat>Widescreen</PresentationFormat>
  <Paragraphs>57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MRH</cp:lastModifiedBy>
  <cp:revision>40</cp:revision>
  <dcterms:created xsi:type="dcterms:W3CDTF">2020-09-11T09:03:51Z</dcterms:created>
  <dcterms:modified xsi:type="dcterms:W3CDTF">2020-10-08T11:15:46Z</dcterms:modified>
</cp:coreProperties>
</file>