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380" r:id="rId3"/>
    <p:sldId id="409" r:id="rId4"/>
    <p:sldId id="350" r:id="rId5"/>
    <p:sldId id="351" r:id="rId6"/>
    <p:sldId id="401" r:id="rId7"/>
    <p:sldId id="411" r:id="rId8"/>
    <p:sldId id="353" r:id="rId9"/>
    <p:sldId id="326" r:id="rId10"/>
    <p:sldId id="368" r:id="rId11"/>
    <p:sldId id="407" r:id="rId12"/>
    <p:sldId id="356" r:id="rId13"/>
    <p:sldId id="329" r:id="rId14"/>
    <p:sldId id="393" r:id="rId15"/>
    <p:sldId id="388" r:id="rId16"/>
    <p:sldId id="389" r:id="rId17"/>
    <p:sldId id="390" r:id="rId18"/>
    <p:sldId id="400" r:id="rId19"/>
    <p:sldId id="261" r:id="rId20"/>
    <p:sldId id="391" r:id="rId21"/>
    <p:sldId id="267" r:id="rId22"/>
    <p:sldId id="290" r:id="rId23"/>
    <p:sldId id="293" r:id="rId24"/>
    <p:sldId id="294" r:id="rId25"/>
    <p:sldId id="397" r:id="rId26"/>
    <p:sldId id="337" r:id="rId27"/>
    <p:sldId id="316" r:id="rId28"/>
    <p:sldId id="410" r:id="rId29"/>
    <p:sldId id="392" r:id="rId30"/>
    <p:sldId id="394" r:id="rId31"/>
    <p:sldId id="4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DB74-704A-2948-BE26-26E24594EE0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3EB1-5B1E-7440-90AA-C1FC234A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3EB1-5B1E-7440-90AA-C1FC234AA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3EB1-5B1E-7440-90AA-C1FC234AA3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D22E-B200-0B4C-9E0D-E4E9AE12D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B198-AAE2-974D-8B56-775441B9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6C80-150A-3542-BC2F-68C3CF0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62A6-BF18-7F46-A3CB-6773DD00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36B6-BD20-2E47-BE20-99D2514F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257-F04B-3D4A-82CA-5A2EE893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D0F1F-5CE1-724D-82C7-2F16ABE1B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1385-47BC-A54D-ADCC-C61A758B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41BF-872F-AE43-8D31-4D23B622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28EC-F282-5647-A85C-4BF93FF4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30817-91E9-2047-9160-BE9F4C56C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13894-7567-2F45-80B8-F252D1517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AC6D-96AB-744B-88B2-655BB057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9B78-9261-BB47-AA20-090DA01B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501D-9094-7D4F-851F-D7D12CE3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F135-D05B-8E41-8BDF-DE56B908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8D3D-39BB-0E4C-B2BA-B5B9F804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6621-0DCB-6F40-AE25-78F09B05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1548-EF62-F24E-8A79-EE777BBC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5BCF-D83B-DA42-99DA-2BE483F8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C661-258F-0D46-A97D-9D2F2C89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6926-D3E7-EC41-A452-EE63EB9D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8BA41-5315-C244-8ECC-7DA1DEFD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673E-AC72-8A41-BE75-F896D31E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AEE9-2432-EE4A-BF88-4C2CD8A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A164-6ECE-6B44-A8CC-35970D58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3C8-20FE-3C4E-8273-406BB9E2D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52D-F833-9A4C-B0C0-9BF7CED9C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3C892-1FD9-1248-BF45-631B324C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EA572-7E35-864F-9882-D849D313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6720-7551-4B44-84B8-B91625C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AE19-97E4-6445-B7FB-7696BE62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55646-4300-0D4C-B225-445FD9E75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BAA0F-38EB-DC47-BF4B-02EB83DA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9D4AC-1254-9C42-9FE6-8D28F3BD2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A7131-4D78-B74B-8289-E204FF3A8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5D85B-BDF9-F944-8937-CF7B674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50458-AF2D-A440-9F49-44575201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3943A-DECC-7E43-B05A-A48A12DD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25BB-49AD-6241-B1A3-626CE56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FFAFB-BC81-1A40-B1CF-0C8373A4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3B10F-72CE-AB49-A4E5-CF7AB470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CA287-4C4B-AE41-96C6-3AF4B3B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D18E1-BDDB-C546-8120-B9D0C63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FEFD8-C71D-CD4F-99C2-CEE1D546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8B0B0-005E-BB47-ADE4-DED1AB4C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A7FB-4613-E444-BFA6-115E06A8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CB64-D9DB-0742-8877-22F4625B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D93D2-7FBB-4149-A9A1-A35A72EA3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942C-DA81-A24A-AE3D-8C665859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B52A3-23A4-A746-9231-3581A4BD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35302-C7E5-E642-A97A-EC46CE9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5BB-10EB-1C40-B5E1-2B410B5E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4A4CE-B868-4549-B44D-D1F8A5C4F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943FF-40A1-F94B-BB81-468402AF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4FAE-AF62-464C-AE0E-890D8BD6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A95B-355E-C644-A750-73050549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F1842-991B-B74E-9647-BCAD19B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E0D86-C1D1-0B48-B0A6-3F3A001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BF9D-3341-4D45-BCC4-DB8FBA73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0842-00E2-C941-8C81-41B782D2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A774-83A4-9542-B793-220BBBAF265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6A17-B401-6147-8F22-03FC9599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4E06-AD46-5D42-9A8B-618201F9B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aurus.com/browse/fin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Users/mahbubalam/Desktop/My%20Movie%2011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F82CE-3B2E-9144-AF9F-86BA273F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07" y="696070"/>
            <a:ext cx="7645400" cy="5803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E07347-A324-B741-B7CD-EFFBBAE0D863}"/>
              </a:ext>
            </a:extLst>
          </p:cNvPr>
          <p:cNvSpPr txBox="1"/>
          <p:nvPr/>
        </p:nvSpPr>
        <p:spPr>
          <a:xfrm>
            <a:off x="3416989" y="2067195"/>
            <a:ext cx="1744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BD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6ED87-CCE7-EC4B-AAD3-E38202A08730}"/>
              </a:ext>
            </a:extLst>
          </p:cNvPr>
          <p:cNvSpPr txBox="1"/>
          <p:nvPr/>
        </p:nvSpPr>
        <p:spPr>
          <a:xfrm>
            <a:off x="575962" y="3338910"/>
            <a:ext cx="5682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92E6C8-881E-4A46-B652-33120C9F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66" y="319360"/>
            <a:ext cx="5515708" cy="2304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679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679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9856" y="2204602"/>
            <a:ext cx="7092288" cy="92333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see some pictures </a:t>
            </a:r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375109-BE21-1447-B436-152AD59BE4B1}"/>
              </a:ext>
            </a:extLst>
          </p:cNvPr>
          <p:cNvGrpSpPr/>
          <p:nvPr/>
        </p:nvGrpSpPr>
        <p:grpSpPr>
          <a:xfrm>
            <a:off x="107352" y="157531"/>
            <a:ext cx="3766089" cy="2995319"/>
            <a:chOff x="107352" y="157531"/>
            <a:chExt cx="3766089" cy="299531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DE74F14-76E8-A140-A7B3-9FA459426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52" y="157531"/>
              <a:ext cx="3766089" cy="29953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1DB3F4-77B9-AE4B-B92C-DF8159EB08D7}"/>
                </a:ext>
              </a:extLst>
            </p:cNvPr>
            <p:cNvSpPr txBox="1"/>
            <p:nvPr/>
          </p:nvSpPr>
          <p:spPr>
            <a:xfrm>
              <a:off x="3474720" y="2579818"/>
              <a:ext cx="2521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81B784-3C95-8F42-B848-5211C3B12692}"/>
              </a:ext>
            </a:extLst>
          </p:cNvPr>
          <p:cNvGrpSpPr/>
          <p:nvPr/>
        </p:nvGrpSpPr>
        <p:grpSpPr>
          <a:xfrm>
            <a:off x="4106843" y="204007"/>
            <a:ext cx="3766088" cy="2995319"/>
            <a:chOff x="4106843" y="204007"/>
            <a:chExt cx="3766088" cy="29953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B6EA18-4FD7-5F42-83CA-1EC03685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6843" y="204007"/>
              <a:ext cx="3766088" cy="29953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404079-C43C-8B42-B639-887EC215DC69}"/>
                </a:ext>
              </a:extLst>
            </p:cNvPr>
            <p:cNvSpPr txBox="1"/>
            <p:nvPr/>
          </p:nvSpPr>
          <p:spPr>
            <a:xfrm>
              <a:off x="7522464" y="2621666"/>
              <a:ext cx="2377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7E026-3EAD-4C40-AD67-CE9D0975143F}"/>
              </a:ext>
            </a:extLst>
          </p:cNvPr>
          <p:cNvGrpSpPr/>
          <p:nvPr/>
        </p:nvGrpSpPr>
        <p:grpSpPr>
          <a:xfrm>
            <a:off x="107352" y="3429000"/>
            <a:ext cx="3766089" cy="2970502"/>
            <a:chOff x="107352" y="3429000"/>
            <a:chExt cx="3766089" cy="297050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C94F6F5-26DF-7348-BA5D-8A71FA7CC2EA}"/>
                </a:ext>
              </a:extLst>
            </p:cNvPr>
            <p:cNvGrpSpPr/>
            <p:nvPr/>
          </p:nvGrpSpPr>
          <p:grpSpPr>
            <a:xfrm>
              <a:off x="107352" y="3429000"/>
              <a:ext cx="3766089" cy="2970502"/>
              <a:chOff x="8673515" y="1260628"/>
              <a:chExt cx="3467950" cy="226863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E5208F3-AC7A-6641-82D8-273B085B0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3515" y="1260628"/>
                <a:ext cx="1733975" cy="116150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75A0317-D5F5-DD4D-904A-FAC73D6B3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7490" y="1260628"/>
                <a:ext cx="1733975" cy="116150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B8410E9-8BB4-8E44-A008-284141F72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07490" y="2419962"/>
                <a:ext cx="1733975" cy="110929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817B32B-99A9-274A-BA00-AC560FB09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3515" y="2419962"/>
                <a:ext cx="1733975" cy="110929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8DCA3-92CC-904F-8415-D84FCC806001}"/>
                </a:ext>
              </a:extLst>
            </p:cNvPr>
            <p:cNvSpPr txBox="1"/>
            <p:nvPr/>
          </p:nvSpPr>
          <p:spPr>
            <a:xfrm>
              <a:off x="3474720" y="5799032"/>
              <a:ext cx="2804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C6352-2E5C-044B-8EB7-46610BEED238}"/>
              </a:ext>
            </a:extLst>
          </p:cNvPr>
          <p:cNvGrpSpPr/>
          <p:nvPr/>
        </p:nvGrpSpPr>
        <p:grpSpPr>
          <a:xfrm>
            <a:off x="4106843" y="3429000"/>
            <a:ext cx="3766088" cy="2970501"/>
            <a:chOff x="4106843" y="3429000"/>
            <a:chExt cx="3766088" cy="2970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958E6A-4B8D-6A4E-8375-C9586EEE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843" y="3429000"/>
              <a:ext cx="3766088" cy="29705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E49651-8808-F24E-8621-C9FB08BB4F06}"/>
                </a:ext>
              </a:extLst>
            </p:cNvPr>
            <p:cNvSpPr txBox="1"/>
            <p:nvPr/>
          </p:nvSpPr>
          <p:spPr>
            <a:xfrm>
              <a:off x="7522464" y="5795932"/>
              <a:ext cx="2377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00D2A4-4FA1-294A-B065-9D799DBD5135}"/>
              </a:ext>
            </a:extLst>
          </p:cNvPr>
          <p:cNvSpPr txBox="1"/>
          <p:nvPr/>
        </p:nvSpPr>
        <p:spPr>
          <a:xfrm>
            <a:off x="8091041" y="362456"/>
            <a:ext cx="386621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picture-1?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C2A7-739E-584F-8D2D-2586218BB1B3}"/>
              </a:ext>
            </a:extLst>
          </p:cNvPr>
          <p:cNvSpPr txBox="1"/>
          <p:nvPr/>
        </p:nvSpPr>
        <p:spPr>
          <a:xfrm>
            <a:off x="8106333" y="1898391"/>
            <a:ext cx="386621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see in picture-2?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135D5-C9A6-A14C-B02C-EF4D733DBA12}"/>
              </a:ext>
            </a:extLst>
          </p:cNvPr>
          <p:cNvSpPr txBox="1"/>
          <p:nvPr/>
        </p:nvSpPr>
        <p:spPr>
          <a:xfrm>
            <a:off x="8108194" y="3429000"/>
            <a:ext cx="386435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do you see such type of scenery in picture-3?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2D6EB-9E65-F547-9120-50C9426B9F63}"/>
              </a:ext>
            </a:extLst>
          </p:cNvPr>
          <p:cNvSpPr txBox="1"/>
          <p:nvPr/>
        </p:nvSpPr>
        <p:spPr>
          <a:xfrm>
            <a:off x="8106333" y="4841825"/>
            <a:ext cx="386621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girl doing in picture 4?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7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B434C1-3779-F844-862E-A33B944D09B9}"/>
              </a:ext>
            </a:extLst>
          </p:cNvPr>
          <p:cNvSpPr txBox="1"/>
          <p:nvPr/>
        </p:nvSpPr>
        <p:spPr>
          <a:xfrm>
            <a:off x="3069618" y="422151"/>
            <a:ext cx="6324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1A0A5-62F9-0D43-9625-9224A9016394}"/>
              </a:ext>
            </a:extLst>
          </p:cNvPr>
          <p:cNvGrpSpPr/>
          <p:nvPr/>
        </p:nvGrpSpPr>
        <p:grpSpPr>
          <a:xfrm>
            <a:off x="2682704" y="2870330"/>
            <a:ext cx="7098427" cy="3123812"/>
            <a:chOff x="2922903" y="2552120"/>
            <a:chExt cx="6342294" cy="31238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3B64DB-93D1-8E41-88DB-E2F3CDF9A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903" y="2552120"/>
              <a:ext cx="6342294" cy="31238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06F4CC-F396-F342-9D76-C0536616FD17}"/>
                </a:ext>
              </a:extLst>
            </p:cNvPr>
            <p:cNvSpPr/>
            <p:nvPr/>
          </p:nvSpPr>
          <p:spPr>
            <a:xfrm>
              <a:off x="3541390" y="3471542"/>
              <a:ext cx="5105319" cy="128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Beautiful, Spring, Get up, Early, Happy, Warm, Smell</a:t>
              </a:r>
            </a:p>
            <a:p>
              <a:pPr algn="ctr"/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0A9F9D-C412-A84A-8FDA-8051753329B0}"/>
              </a:ext>
            </a:extLst>
          </p:cNvPr>
          <p:cNvSpPr/>
          <p:nvPr/>
        </p:nvSpPr>
        <p:spPr>
          <a:xfrm>
            <a:off x="1092066" y="1646914"/>
            <a:ext cx="1000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meaning of these following words?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768" y="582321"/>
            <a:ext cx="2193229" cy="70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9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528" y="1877398"/>
            <a:ext cx="478583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pleasing the senses or mind aesthetically.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97E9-1DF2-A44E-9F2C-AD4B41D20463}"/>
              </a:ext>
            </a:extLst>
          </p:cNvPr>
          <p:cNvSpPr txBox="1"/>
          <p:nvPr/>
        </p:nvSpPr>
        <p:spPr>
          <a:xfrm>
            <a:off x="2676773" y="5627742"/>
            <a:ext cx="91805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a very beautiful country.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2127170" y="4380370"/>
            <a:ext cx="4244601" cy="523308"/>
            <a:chOff x="1302217" y="4155821"/>
            <a:chExt cx="4269687" cy="5233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4612613" y="4155909"/>
              <a:ext cx="959291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fine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EA9CB8-3217-4342-B3F8-9F9A2D63E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35" y="460817"/>
            <a:ext cx="5129048" cy="2885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4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9438B-78B6-7347-B2CB-6872D0C2ECF3}"/>
              </a:ext>
            </a:extLst>
          </p:cNvPr>
          <p:cNvSpPr/>
          <p:nvPr/>
        </p:nvSpPr>
        <p:spPr>
          <a:xfrm>
            <a:off x="1232008" y="519129"/>
            <a:ext cx="242887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3DD4D-27B0-1F41-B970-6409EA022E56}"/>
              </a:ext>
            </a:extLst>
          </p:cNvPr>
          <p:cNvSpPr/>
          <p:nvPr/>
        </p:nvSpPr>
        <p:spPr>
          <a:xfrm>
            <a:off x="1232008" y="5576434"/>
            <a:ext cx="626357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up from bed at 5 a.m. 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3A572-8474-AC44-9804-A8733D292A7A}"/>
              </a:ext>
            </a:extLst>
          </p:cNvPr>
          <p:cNvSpPr/>
          <p:nvPr/>
        </p:nvSpPr>
        <p:spPr>
          <a:xfrm>
            <a:off x="321276" y="1766777"/>
            <a:ext cx="478488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or cause to rise from bed after sleeping.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D53E8-B7F6-214C-9B7B-93A200CC3BF0}"/>
              </a:ext>
            </a:extLst>
          </p:cNvPr>
          <p:cNvGrpSpPr/>
          <p:nvPr/>
        </p:nvGrpSpPr>
        <p:grpSpPr>
          <a:xfrm>
            <a:off x="2181086" y="4390342"/>
            <a:ext cx="4263257" cy="523308"/>
            <a:chOff x="1302217" y="4155821"/>
            <a:chExt cx="4263257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85ADA0-73FD-A643-837B-060307670093}"/>
                </a:ext>
              </a:extLst>
            </p:cNvPr>
            <p:cNvSpPr/>
            <p:nvPr/>
          </p:nvSpPr>
          <p:spPr>
            <a:xfrm>
              <a:off x="4612614" y="4155909"/>
              <a:ext cx="95286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8014C-9F0F-214D-82E3-E16DC910BEFC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26722A-E8DC-EF45-881A-787EBC5DE9BB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A4AD3A-F4BD-134A-95EA-7882A9D6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55" y="519129"/>
            <a:ext cx="4990669" cy="3127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2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D922D5-F7D9-F349-B6D8-8B9BB66EB922}"/>
              </a:ext>
            </a:extLst>
          </p:cNvPr>
          <p:cNvSpPr/>
          <p:nvPr/>
        </p:nvSpPr>
        <p:spPr>
          <a:xfrm>
            <a:off x="1166274" y="297402"/>
            <a:ext cx="38392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89CCC-8C2C-3C4A-9D7F-E51FEFE9C912}"/>
              </a:ext>
            </a:extLst>
          </p:cNvPr>
          <p:cNvSpPr/>
          <p:nvPr/>
        </p:nvSpPr>
        <p:spPr>
          <a:xfrm>
            <a:off x="416840" y="1858310"/>
            <a:ext cx="533811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usual or expected time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CFBFB-DC3B-6C4A-A36B-06CA7DCC7C7E}"/>
              </a:ext>
            </a:extLst>
          </p:cNvPr>
          <p:cNvSpPr/>
          <p:nvPr/>
        </p:nvSpPr>
        <p:spPr>
          <a:xfrm>
            <a:off x="1768548" y="5105288"/>
            <a:ext cx="724106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gets up early. 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95C86-EA02-4542-8AFD-940F217CAA22}"/>
              </a:ext>
            </a:extLst>
          </p:cNvPr>
          <p:cNvGrpSpPr/>
          <p:nvPr/>
        </p:nvGrpSpPr>
        <p:grpSpPr>
          <a:xfrm>
            <a:off x="889479" y="4016018"/>
            <a:ext cx="4392839" cy="523308"/>
            <a:chOff x="1302217" y="4155821"/>
            <a:chExt cx="4392839" cy="5233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37798D-0782-414F-9B86-D2A1B9377095}"/>
                </a:ext>
              </a:extLst>
            </p:cNvPr>
            <p:cNvSpPr/>
            <p:nvPr/>
          </p:nvSpPr>
          <p:spPr>
            <a:xfrm>
              <a:off x="4612613" y="4155909"/>
              <a:ext cx="108244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6667E5-AB16-1D4B-AFD5-A59D3A847484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924A8D-D953-B942-B0E9-4191EBFB9B55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E1E8E1-5AC3-2742-AA61-32AE70DB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1" y="301987"/>
            <a:ext cx="4895389" cy="32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4" y="527240"/>
            <a:ext cx="3206071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324188" y="2157605"/>
            <a:ext cx="68175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or showing pleasure or contentment</a:t>
            </a:r>
            <a:r>
              <a:rPr lang="en-GB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6A4B-AF1D-C944-8E56-C467E67140B1}"/>
              </a:ext>
            </a:extLst>
          </p:cNvPr>
          <p:cNvSpPr/>
          <p:nvPr/>
        </p:nvSpPr>
        <p:spPr>
          <a:xfrm>
            <a:off x="2815209" y="5415125"/>
            <a:ext cx="5288266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happy to see you.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1302216" y="4139659"/>
            <a:ext cx="5622249" cy="539382"/>
            <a:chOff x="1302216" y="4139659"/>
            <a:chExt cx="3768596" cy="5393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143032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cheerful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42831" y="4139659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74A12-6D99-064D-BC9D-94D288C82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0" r="24094"/>
          <a:stretch/>
        </p:blipFill>
        <p:spPr>
          <a:xfrm>
            <a:off x="7460117" y="264248"/>
            <a:ext cx="4407696" cy="3164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1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CCF07-231E-F545-87EB-1B3098519090}"/>
              </a:ext>
            </a:extLst>
          </p:cNvPr>
          <p:cNvSpPr/>
          <p:nvPr/>
        </p:nvSpPr>
        <p:spPr>
          <a:xfrm>
            <a:off x="1165079" y="588685"/>
            <a:ext cx="3134917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153CA-CC87-B146-BFBE-95F2BF2FFCD4}"/>
              </a:ext>
            </a:extLst>
          </p:cNvPr>
          <p:cNvSpPr/>
          <p:nvPr/>
        </p:nvSpPr>
        <p:spPr>
          <a:xfrm>
            <a:off x="209227" y="2182504"/>
            <a:ext cx="60960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(especially of clothes or furnishings) providing physical ease and relaxation</a:t>
            </a:r>
            <a:r>
              <a:rPr lang="en-GB" sz="2800" dirty="0"/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CB11E-10D1-944F-8549-50CC7DDE6A02}"/>
              </a:ext>
            </a:extLst>
          </p:cNvPr>
          <p:cNvSpPr/>
          <p:nvPr/>
        </p:nvSpPr>
        <p:spPr>
          <a:xfrm>
            <a:off x="1404219" y="5568837"/>
            <a:ext cx="9802016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sunlight gives us warm in winter. 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9A3FB-B9AA-974A-B614-CCABAD3E3FE2}"/>
              </a:ext>
            </a:extLst>
          </p:cNvPr>
          <p:cNvGrpSpPr/>
          <p:nvPr/>
        </p:nvGrpSpPr>
        <p:grpSpPr>
          <a:xfrm>
            <a:off x="1302217" y="4155821"/>
            <a:ext cx="5838712" cy="523308"/>
            <a:chOff x="1302217" y="4155821"/>
            <a:chExt cx="5925271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D68CF-43FB-3543-8468-7AECD65C0072}"/>
                </a:ext>
              </a:extLst>
            </p:cNvPr>
            <p:cNvSpPr/>
            <p:nvPr/>
          </p:nvSpPr>
          <p:spPr>
            <a:xfrm>
              <a:off x="4612613" y="4155909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Comfortable hot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4533C-32AC-7E40-92A0-F02C3A082416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9E766-4D40-494C-A94F-A675041DC062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EB78B29-8100-0841-A62C-E7F144C79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55" y="373528"/>
            <a:ext cx="4868042" cy="2846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6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CCF07-231E-F545-87EB-1B3098519090}"/>
              </a:ext>
            </a:extLst>
          </p:cNvPr>
          <p:cNvSpPr/>
          <p:nvPr/>
        </p:nvSpPr>
        <p:spPr>
          <a:xfrm>
            <a:off x="1165079" y="588685"/>
            <a:ext cx="3134917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153CA-CC87-B146-BFBE-95F2BF2FFCD4}"/>
              </a:ext>
            </a:extLst>
          </p:cNvPr>
          <p:cNvSpPr/>
          <p:nvPr/>
        </p:nvSpPr>
        <p:spPr>
          <a:xfrm>
            <a:off x="209227" y="2182504"/>
            <a:ext cx="60960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or power of perceiving odours or scents by means of the organs in the nose.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CB11E-10D1-944F-8549-50CC7DDE6A02}"/>
              </a:ext>
            </a:extLst>
          </p:cNvPr>
          <p:cNvSpPr/>
          <p:nvPr/>
        </p:nvSpPr>
        <p:spPr>
          <a:xfrm>
            <a:off x="3560193" y="5501744"/>
            <a:ext cx="5490067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rose smells sweet. 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9A3FB-B9AA-974A-B614-CCABAD3E3FE2}"/>
              </a:ext>
            </a:extLst>
          </p:cNvPr>
          <p:cNvGrpSpPr/>
          <p:nvPr/>
        </p:nvGrpSpPr>
        <p:grpSpPr>
          <a:xfrm>
            <a:off x="1302217" y="4155821"/>
            <a:ext cx="4271269" cy="523308"/>
            <a:chOff x="1302217" y="4155821"/>
            <a:chExt cx="4271269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D68CF-43FB-3543-8468-7AECD65C0072}"/>
                </a:ext>
              </a:extLst>
            </p:cNvPr>
            <p:cNvSpPr/>
            <p:nvPr/>
          </p:nvSpPr>
          <p:spPr>
            <a:xfrm>
              <a:off x="4612614" y="4155909"/>
              <a:ext cx="960872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scent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4533C-32AC-7E40-92A0-F02C3A082416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9E766-4D40-494C-A94F-A675041DC062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881E64C-1368-CF40-814C-BEE5DF427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38" y="276652"/>
            <a:ext cx="4730635" cy="2907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422" y="2545049"/>
            <a:ext cx="109851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we are going to play a game. It is called “Bingo Game”. Listen the instruction carefully.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97" y="243374"/>
            <a:ext cx="12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7030A0"/>
                </a:solidFill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DABB5-FD1C-CB4C-BAD4-4CCD58238851}"/>
              </a:ext>
            </a:extLst>
          </p:cNvPr>
          <p:cNvSpPr txBox="1"/>
          <p:nvPr/>
        </p:nvSpPr>
        <p:spPr>
          <a:xfrm>
            <a:off x="4022762" y="443429"/>
            <a:ext cx="4364493" cy="1189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9C26-E473-4D4B-897F-FC6802F717A8}"/>
              </a:ext>
            </a:extLst>
          </p:cNvPr>
          <p:cNvSpPr txBox="1"/>
          <p:nvPr/>
        </p:nvSpPr>
        <p:spPr>
          <a:xfrm>
            <a:off x="603422" y="5076480"/>
            <a:ext cx="10985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playing the game I will rewards the winner(s).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40207-F88F-0047-A70A-E9757C04F26D}"/>
              </a:ext>
            </a:extLst>
          </p:cNvPr>
          <p:cNvSpPr/>
          <p:nvPr/>
        </p:nvSpPr>
        <p:spPr>
          <a:xfrm>
            <a:off x="3585933" y="856048"/>
            <a:ext cx="48065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 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repared By   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C04BE-3E52-4F4C-BD42-B07EC50846B4}"/>
              </a:ext>
            </a:extLst>
          </p:cNvPr>
          <p:cNvSpPr/>
          <p:nvPr/>
        </p:nvSpPr>
        <p:spPr>
          <a:xfrm>
            <a:off x="1608748" y="2609248"/>
            <a:ext cx="8760941" cy="2769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6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7015C-4B8C-B14E-AB1D-86D0CC935FCC}"/>
              </a:ext>
            </a:extLst>
          </p:cNvPr>
          <p:cNvSpPr/>
          <p:nvPr/>
        </p:nvSpPr>
        <p:spPr>
          <a:xfrm>
            <a:off x="3630074" y="2599243"/>
            <a:ext cx="143466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EAD03-4C07-774E-8230-3F5F265B54E6}"/>
              </a:ext>
            </a:extLst>
          </p:cNvPr>
          <p:cNvSpPr/>
          <p:nvPr/>
        </p:nvSpPr>
        <p:spPr>
          <a:xfrm>
            <a:off x="6013628" y="2607666"/>
            <a:ext cx="136928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5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DF12A-7F42-6E44-8479-65CC9567D4D7}"/>
              </a:ext>
            </a:extLst>
          </p:cNvPr>
          <p:cNvSpPr/>
          <p:nvPr/>
        </p:nvSpPr>
        <p:spPr>
          <a:xfrm>
            <a:off x="8647103" y="3666003"/>
            <a:ext cx="1658403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9F154-B2CF-2240-ACB3-2F2251F948B3}"/>
              </a:ext>
            </a:extLst>
          </p:cNvPr>
          <p:cNvSpPr/>
          <p:nvPr/>
        </p:nvSpPr>
        <p:spPr>
          <a:xfrm>
            <a:off x="6224871" y="3571482"/>
            <a:ext cx="1064715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5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ABEFE-43AC-7A47-80F6-34171529A8C9}"/>
              </a:ext>
            </a:extLst>
          </p:cNvPr>
          <p:cNvSpPr/>
          <p:nvPr/>
        </p:nvSpPr>
        <p:spPr>
          <a:xfrm>
            <a:off x="3652363" y="3571482"/>
            <a:ext cx="1412374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16C0-9EA6-4B4D-AB35-74A1664C9200}"/>
              </a:ext>
            </a:extLst>
          </p:cNvPr>
          <p:cNvSpPr/>
          <p:nvPr/>
        </p:nvSpPr>
        <p:spPr>
          <a:xfrm>
            <a:off x="957046" y="2602432"/>
            <a:ext cx="180209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sz="355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4B89B-9A6C-6648-93DB-4D3921BBCDFC}"/>
              </a:ext>
            </a:extLst>
          </p:cNvPr>
          <p:cNvSpPr/>
          <p:nvPr/>
        </p:nvSpPr>
        <p:spPr>
          <a:xfrm>
            <a:off x="8653239" y="2599243"/>
            <a:ext cx="1479892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F40C0-6889-EF44-8593-C6F3CB8BEF5E}"/>
              </a:ext>
            </a:extLst>
          </p:cNvPr>
          <p:cNvSpPr/>
          <p:nvPr/>
        </p:nvSpPr>
        <p:spPr>
          <a:xfrm>
            <a:off x="1275766" y="3583082"/>
            <a:ext cx="1276311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997E7-43EF-AE48-9FCA-B89B196E8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84" y="260830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B6E93-CBF7-4C4E-A21B-F8E9FA449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44" y="2582842"/>
            <a:ext cx="526586" cy="584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D2BCE-F060-8948-9794-5A8ABB0A4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78" y="359910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74E7B-E424-3246-B906-963E5C778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00" y="3578807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C5490-4306-E644-875D-A827E3131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5" y="260893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3236E3-7C06-9749-8372-FE491E7F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9" y="3662547"/>
            <a:ext cx="526586" cy="5847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C4EC3-F15B-B843-A74C-117C72B26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33" y="2612981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92C19D-2684-F140-9276-A8697571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92" y="3584263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A00AD-C004-FF4C-995D-9CD589D363CB}"/>
              </a:ext>
            </a:extLst>
          </p:cNvPr>
          <p:cNvSpPr txBox="1"/>
          <p:nvPr/>
        </p:nvSpPr>
        <p:spPr>
          <a:xfrm>
            <a:off x="3043808" y="861268"/>
            <a:ext cx="59396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bingo game.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E411CB-A8EC-7141-83D1-912D0652449C}"/>
              </a:ext>
            </a:extLst>
          </p:cNvPr>
          <p:cNvSpPr txBox="1"/>
          <p:nvPr/>
        </p:nvSpPr>
        <p:spPr>
          <a:xfrm>
            <a:off x="252217" y="341546"/>
            <a:ext cx="65316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1505E-FB77-394D-B9C3-32A11549F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7" y="2996154"/>
            <a:ext cx="5612553" cy="3575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252218" y="1243000"/>
            <a:ext cx="653164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78. I am reading the text loudly, please put your fingers on the text.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C1E95-38FD-3446-9B3C-E01BD906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479" y="184807"/>
            <a:ext cx="5005302" cy="6386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F0838-CD08-1E4B-BCF9-919B0686EB79}"/>
              </a:ext>
            </a:extLst>
          </p:cNvPr>
          <p:cNvSpPr/>
          <p:nvPr/>
        </p:nvSpPr>
        <p:spPr>
          <a:xfrm>
            <a:off x="6934480" y="3596640"/>
            <a:ext cx="5005302" cy="2791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131B5F-4743-4F46-AD2D-6F2FDF28CCEB}"/>
              </a:ext>
            </a:extLst>
          </p:cNvPr>
          <p:cNvSpPr/>
          <p:nvPr/>
        </p:nvSpPr>
        <p:spPr>
          <a:xfrm>
            <a:off x="1358188" y="516808"/>
            <a:ext cx="47708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4FF7F-C4AA-1C47-86A2-B2AC87AD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598" y="351792"/>
            <a:ext cx="3049056" cy="203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5CD34C-4D0A-8E4E-A418-7F7C9B83485E}"/>
              </a:ext>
            </a:extLst>
          </p:cNvPr>
          <p:cNvSpPr/>
          <p:nvPr/>
        </p:nvSpPr>
        <p:spPr>
          <a:xfrm>
            <a:off x="1425145" y="3776501"/>
            <a:ext cx="8859981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F168F3-34CA-514D-8C36-4A42C28A4807}"/>
              </a:ext>
            </a:extLst>
          </p:cNvPr>
          <p:cNvSpPr/>
          <p:nvPr/>
        </p:nvSpPr>
        <p:spPr>
          <a:xfrm>
            <a:off x="2951451" y="962588"/>
            <a:ext cx="37818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F62D-E298-2844-BDB3-D3D4BC34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110" y="282215"/>
            <a:ext cx="2896585" cy="2323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7A1D14-34D4-D847-9204-CDFD6C4FB995}"/>
              </a:ext>
            </a:extLst>
          </p:cNvPr>
          <p:cNvSpPr/>
          <p:nvPr/>
        </p:nvSpPr>
        <p:spPr>
          <a:xfrm>
            <a:off x="1103586" y="4413941"/>
            <a:ext cx="10274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3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D32B0-7CD4-FB47-905A-53997B19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8458975" y="305318"/>
            <a:ext cx="3400023" cy="2264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3BF6B-30A8-E544-82F3-EF096237D2A0}"/>
              </a:ext>
            </a:extLst>
          </p:cNvPr>
          <p:cNvSpPr/>
          <p:nvPr/>
        </p:nvSpPr>
        <p:spPr>
          <a:xfrm>
            <a:off x="924728" y="3050478"/>
            <a:ext cx="995227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1908489" y="766137"/>
            <a:ext cx="44755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3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5CF499-DBA7-E146-AFE1-8F71E974FABC}"/>
              </a:ext>
            </a:extLst>
          </p:cNvPr>
          <p:cNvSpPr txBox="1"/>
          <p:nvPr/>
        </p:nvSpPr>
        <p:spPr>
          <a:xfrm>
            <a:off x="1604257" y="1107593"/>
            <a:ext cx="506971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076A5-C030-2142-BE88-F9DA27210D88}"/>
              </a:ext>
            </a:extLst>
          </p:cNvPr>
          <p:cNvSpPr/>
          <p:nvPr/>
        </p:nvSpPr>
        <p:spPr>
          <a:xfrm>
            <a:off x="871925" y="4147658"/>
            <a:ext cx="10258424" cy="1773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read the</a:t>
            </a:r>
          </a:p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4B1CD-49F7-C34F-80A5-8D423197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42" y="319209"/>
            <a:ext cx="3738283" cy="2592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1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89501E-04BC-9840-9B3B-6138D7694F3F}"/>
              </a:ext>
            </a:extLst>
          </p:cNvPr>
          <p:cNvSpPr/>
          <p:nvPr/>
        </p:nvSpPr>
        <p:spPr>
          <a:xfrm>
            <a:off x="3455277" y="3584165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779E37-0764-7F45-92EA-D1D682A28C60}"/>
              </a:ext>
            </a:extLst>
          </p:cNvPr>
          <p:cNvSpPr/>
          <p:nvPr/>
        </p:nvSpPr>
        <p:spPr>
          <a:xfrm>
            <a:off x="3466818" y="4411523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3150-044D-AC41-B45D-9F8F27568C26}"/>
              </a:ext>
            </a:extLst>
          </p:cNvPr>
          <p:cNvSpPr/>
          <p:nvPr/>
        </p:nvSpPr>
        <p:spPr>
          <a:xfrm>
            <a:off x="3486461" y="5474293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22DC4-446E-E246-B72A-AC39FBC81632}"/>
              </a:ext>
            </a:extLst>
          </p:cNvPr>
          <p:cNvSpPr/>
          <p:nvPr/>
        </p:nvSpPr>
        <p:spPr>
          <a:xfrm>
            <a:off x="1291360" y="3841116"/>
            <a:ext cx="209955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3B37-DE28-214C-AEA3-79E99CDD3640}"/>
              </a:ext>
            </a:extLst>
          </p:cNvPr>
          <p:cNvSpPr/>
          <p:nvPr/>
        </p:nvSpPr>
        <p:spPr>
          <a:xfrm>
            <a:off x="3929484" y="3841116"/>
            <a:ext cx="58657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Maria feel happy?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F7A55-202A-AF47-81E6-B2B5986D2630}"/>
              </a:ext>
            </a:extLst>
          </p:cNvPr>
          <p:cNvSpPr txBox="1"/>
          <p:nvPr/>
        </p:nvSpPr>
        <p:spPr>
          <a:xfrm>
            <a:off x="3531169" y="303768"/>
            <a:ext cx="49596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55A0F-12C0-4B48-8625-F4D8C5F813DD}"/>
              </a:ext>
            </a:extLst>
          </p:cNvPr>
          <p:cNvSpPr/>
          <p:nvPr/>
        </p:nvSpPr>
        <p:spPr>
          <a:xfrm>
            <a:off x="3929485" y="4750831"/>
            <a:ext cx="586570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When does Maris get 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044F-F4C3-DC42-B587-61FB3494C2B4}"/>
              </a:ext>
            </a:extLst>
          </p:cNvPr>
          <p:cNvSpPr/>
          <p:nvPr/>
        </p:nvSpPr>
        <p:spPr>
          <a:xfrm>
            <a:off x="3920395" y="5651481"/>
            <a:ext cx="781840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season is mentioned in this text?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862CA1-F868-324D-95DB-29B05FCB7671}"/>
              </a:ext>
            </a:extLst>
          </p:cNvPr>
          <p:cNvSpPr/>
          <p:nvPr/>
        </p:nvSpPr>
        <p:spPr>
          <a:xfrm>
            <a:off x="1291649" y="4751980"/>
            <a:ext cx="209897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B38931-0257-0441-8D19-DE60922D7B96}"/>
              </a:ext>
            </a:extLst>
          </p:cNvPr>
          <p:cNvSpPr/>
          <p:nvPr/>
        </p:nvSpPr>
        <p:spPr>
          <a:xfrm>
            <a:off x="1291736" y="5651481"/>
            <a:ext cx="212782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E34FC-C074-3C4A-95E0-73F336DC5045}"/>
              </a:ext>
            </a:extLst>
          </p:cNvPr>
          <p:cNvSpPr/>
          <p:nvPr/>
        </p:nvSpPr>
        <p:spPr>
          <a:xfrm>
            <a:off x="563721" y="1648099"/>
            <a:ext cx="1141807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make 3 groups according to the previous class and make ready to say the answer.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" grpId="0" animBg="1"/>
      <p:bldP spid="5" grpId="0" animBg="1"/>
      <p:bldP spid="25" grpId="0" animBg="1"/>
      <p:bldP spid="7" grpId="0" animBg="1"/>
      <p:bldP spid="8" grpId="0" animBg="1"/>
      <p:bldP spid="26" grpId="0" animBg="1"/>
      <p:bldP spid="27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193" y="464261"/>
            <a:ext cx="6675983" cy="827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question: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01B7-3D80-9048-A2F0-53EDE34A2FF4}"/>
              </a:ext>
            </a:extLst>
          </p:cNvPr>
          <p:cNvSpPr/>
          <p:nvPr/>
        </p:nvSpPr>
        <p:spPr>
          <a:xfrm>
            <a:off x="564095" y="2409878"/>
            <a:ext cx="1106381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Maria feels happy because the weather is warm and the birds are singing. She smells the flowers outside her home. </a:t>
            </a:r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Maria gets up early.</a:t>
            </a:r>
          </a:p>
          <a:p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Spring season is mentioned in this text. 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DEE8B7A-C017-5448-80E2-1D8ED9C9757C}"/>
              </a:ext>
            </a:extLst>
          </p:cNvPr>
          <p:cNvSpPr txBox="1"/>
          <p:nvPr/>
        </p:nvSpPr>
        <p:spPr>
          <a:xfrm>
            <a:off x="4262213" y="288851"/>
            <a:ext cx="30991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D431D-9440-574A-951F-6BFF901CE85B}"/>
              </a:ext>
            </a:extLst>
          </p:cNvPr>
          <p:cNvSpPr txBox="1"/>
          <p:nvPr/>
        </p:nvSpPr>
        <p:spPr>
          <a:xfrm>
            <a:off x="578708" y="1524274"/>
            <a:ext cx="11034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in column A with their similar meaning in column B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4E97CE-3EFA-EA46-9E48-4D27BD33F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32707"/>
              </p:ext>
            </p:extLst>
          </p:nvPr>
        </p:nvGraphicFramePr>
        <p:xfrm>
          <a:off x="1747795" y="2486682"/>
          <a:ext cx="90673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675">
                  <a:extLst>
                    <a:ext uri="{9D8B030D-6E8A-4147-A177-3AD203B41FA5}">
                      <a16:colId xmlns:a16="http://schemas.microsoft.com/office/drawing/2014/main" val="2007639085"/>
                    </a:ext>
                  </a:extLst>
                </a:gridCol>
                <a:gridCol w="4533675">
                  <a:extLst>
                    <a:ext uri="{9D8B030D-6E8A-4147-A177-3AD203B41FA5}">
                      <a16:colId xmlns:a16="http://schemas.microsoft.com/office/drawing/2014/main" val="2981591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B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4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Beautiful</a:t>
                      </a:r>
                      <a:endParaRPr lang="e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2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2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Comfortable hot</a:t>
                      </a:r>
                      <a:endParaRPr lang="en-BD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9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  <a:endParaRPr lang="e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Smell </a:t>
                      </a:r>
                      <a:endParaRPr lang="e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48253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B735C5-B35A-7B48-A59C-949C9F2290EB}"/>
              </a:ext>
            </a:extLst>
          </p:cNvPr>
          <p:cNvCxnSpPr>
            <a:cxnSpLocks/>
          </p:cNvCxnSpPr>
          <p:nvPr/>
        </p:nvCxnSpPr>
        <p:spPr>
          <a:xfrm>
            <a:off x="4973921" y="3412636"/>
            <a:ext cx="3030970" cy="6934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51DB40-D2ED-7742-ADB8-0A379C42D112}"/>
              </a:ext>
            </a:extLst>
          </p:cNvPr>
          <p:cNvCxnSpPr>
            <a:cxnSpLocks/>
          </p:cNvCxnSpPr>
          <p:nvPr/>
        </p:nvCxnSpPr>
        <p:spPr>
          <a:xfrm>
            <a:off x="4811981" y="4122424"/>
            <a:ext cx="3192910" cy="19969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24221A-980E-B24F-BBE8-4F72D0AF6333}"/>
              </a:ext>
            </a:extLst>
          </p:cNvPr>
          <p:cNvCxnSpPr>
            <a:cxnSpLocks/>
          </p:cNvCxnSpPr>
          <p:nvPr/>
        </p:nvCxnSpPr>
        <p:spPr>
          <a:xfrm flipV="1">
            <a:off x="4650191" y="3429000"/>
            <a:ext cx="3354700" cy="13704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0CD74-6917-3B4F-A902-31F59CFC0513}"/>
              </a:ext>
            </a:extLst>
          </p:cNvPr>
          <p:cNvCxnSpPr>
            <a:cxnSpLocks/>
          </p:cNvCxnSpPr>
          <p:nvPr/>
        </p:nvCxnSpPr>
        <p:spPr>
          <a:xfrm flipV="1">
            <a:off x="4735919" y="4709567"/>
            <a:ext cx="2151754" cy="693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9ABD74-B498-3748-AE80-8307ED95D52B}"/>
              </a:ext>
            </a:extLst>
          </p:cNvPr>
          <p:cNvCxnSpPr>
            <a:cxnSpLocks/>
          </p:cNvCxnSpPr>
          <p:nvPr/>
        </p:nvCxnSpPr>
        <p:spPr>
          <a:xfrm flipV="1">
            <a:off x="4720577" y="5386627"/>
            <a:ext cx="3284314" cy="6670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6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4338147" y="377567"/>
            <a:ext cx="35157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370704" y="2500668"/>
            <a:ext cx="11405286" cy="41477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beautiful winter day.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a school going girl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an early riser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born blind.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Maria’s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 is English.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6" y="1671943"/>
            <a:ext cx="309571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true/ false.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96AC68-D75E-9941-AA85-4238E1E43335}"/>
              </a:ext>
            </a:extLst>
          </p:cNvPr>
          <p:cNvSpPr txBox="1">
            <a:spLocks/>
          </p:cNvSpPr>
          <p:nvPr/>
        </p:nvSpPr>
        <p:spPr>
          <a:xfrm>
            <a:off x="9082217" y="508026"/>
            <a:ext cx="2458995" cy="75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C5AE7-EEE1-6F4E-82EB-F2468B425AF0}"/>
              </a:ext>
            </a:extLst>
          </p:cNvPr>
          <p:cNvSpPr/>
          <p:nvPr/>
        </p:nvSpPr>
        <p:spPr>
          <a:xfrm>
            <a:off x="5825264" y="2570169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BBECC-142E-CF4F-8246-74A3C25DCEBD}"/>
              </a:ext>
            </a:extLst>
          </p:cNvPr>
          <p:cNvSpPr/>
          <p:nvPr/>
        </p:nvSpPr>
        <p:spPr>
          <a:xfrm>
            <a:off x="5151511" y="4329626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81EAB-FF23-424F-BFA1-5A23DE609B61}"/>
              </a:ext>
            </a:extLst>
          </p:cNvPr>
          <p:cNvSpPr/>
          <p:nvPr/>
        </p:nvSpPr>
        <p:spPr>
          <a:xfrm>
            <a:off x="4880775" y="5175732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A4F02-D0EF-9448-BB5B-AAB53CA9C947}"/>
              </a:ext>
            </a:extLst>
          </p:cNvPr>
          <p:cNvSpPr/>
          <p:nvPr/>
        </p:nvSpPr>
        <p:spPr>
          <a:xfrm>
            <a:off x="6181344" y="3458598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A2F4B8-B473-4A4F-B99F-F77574D82BFF}"/>
              </a:ext>
            </a:extLst>
          </p:cNvPr>
          <p:cNvSpPr/>
          <p:nvPr/>
        </p:nvSpPr>
        <p:spPr>
          <a:xfrm>
            <a:off x="7760720" y="5900561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7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089BCC-D99B-FE49-AD1B-6D016E50D5CC}"/>
              </a:ext>
            </a:extLst>
          </p:cNvPr>
          <p:cNvSpPr txBox="1">
            <a:spLocks/>
          </p:cNvSpPr>
          <p:nvPr/>
        </p:nvSpPr>
        <p:spPr>
          <a:xfrm>
            <a:off x="3431241" y="1023830"/>
            <a:ext cx="503635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rgbClr val="002060"/>
                </a:solidFill>
                <a:sym typeface="Wingdings 2"/>
              </a:rPr>
              <a:t></a:t>
            </a:r>
            <a:r>
              <a:rPr lang="en-US" sz="3300" b="1" dirty="0">
                <a:solidFill>
                  <a:srgbClr val="FF0000"/>
                </a:solidFill>
                <a:sym typeface="Wingdings 2"/>
              </a:rPr>
              <a:t>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Lesson Detail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>
                <a:solidFill>
                  <a:srgbClr val="002060"/>
                </a:solidFill>
                <a:sym typeface="Wingdings 2"/>
              </a:rPr>
              <a:t>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BEC7-0527-9C4D-B3C9-26884E73CFBB}"/>
              </a:ext>
            </a:extLst>
          </p:cNvPr>
          <p:cNvSpPr/>
          <p:nvPr/>
        </p:nvSpPr>
        <p:spPr>
          <a:xfrm>
            <a:off x="2535214" y="2857742"/>
            <a:ext cx="6828405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 20, Lesson: 1-2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 Life is beautiful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0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5F792A-8F1F-5F4F-AF62-DF68913B57D6}"/>
              </a:ext>
            </a:extLst>
          </p:cNvPr>
          <p:cNvSpPr/>
          <p:nvPr/>
        </p:nvSpPr>
        <p:spPr>
          <a:xfrm>
            <a:off x="253001" y="3566295"/>
            <a:ext cx="11669486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Make five sentences about                              “Your Morning activities” in your own words.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BCB62-AF89-8F4C-A6AA-38C08F701EF3}"/>
              </a:ext>
            </a:extLst>
          </p:cNvPr>
          <p:cNvSpPr/>
          <p:nvPr/>
        </p:nvSpPr>
        <p:spPr>
          <a:xfrm>
            <a:off x="4461770" y="808580"/>
            <a:ext cx="25506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544A7D-6A8F-B049-B386-91331D1F9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219" l="0" r="99222">
                        <a14:foregroundMark x1="12000" y1="80156" x2="0" y2="82500"/>
                        <a14:foregroundMark x1="2667" y1="92031" x2="28778" y2="95000"/>
                        <a14:foregroundMark x1="28778" y1="95000" x2="94444" y2="90625"/>
                        <a14:foregroundMark x1="94444" y1="90625" x2="99333" y2="90625"/>
                        <a14:foregroundMark x1="90444" y1="83906" x2="91556" y2="99219"/>
                        <a14:foregroundMark x1="96000" y1="89531" x2="92222" y2="89844"/>
                      </a14:backgroundRemoval>
                    </a14:imgEffect>
                  </a14:imgLayer>
                </a14:imgProps>
              </a:ext>
            </a:extLst>
          </a:blip>
          <a:srcRect t="68352"/>
          <a:stretch/>
        </p:blipFill>
        <p:spPr>
          <a:xfrm>
            <a:off x="130968" y="4357689"/>
            <a:ext cx="11913395" cy="2357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301B7-68C2-FF44-B9A0-C0B4CDF74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5" t="6887" r="8315" b="13219"/>
          <a:stretch/>
        </p:blipFill>
        <p:spPr>
          <a:xfrm>
            <a:off x="1255502" y="1581827"/>
            <a:ext cx="6686550" cy="2300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CC1FFC-382C-2448-A2EF-501280CCC870}"/>
              </a:ext>
            </a:extLst>
          </p:cNvPr>
          <p:cNvSpPr txBox="1"/>
          <p:nvPr/>
        </p:nvSpPr>
        <p:spPr>
          <a:xfrm>
            <a:off x="8132630" y="2605886"/>
            <a:ext cx="307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much</a:t>
            </a:r>
            <a:endParaRPr lang="en-BD" b="1" i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1FC84-D3DE-854D-9D54-F570B268EB0A}"/>
              </a:ext>
            </a:extLst>
          </p:cNvPr>
          <p:cNvSpPr txBox="1"/>
          <p:nvPr/>
        </p:nvSpPr>
        <p:spPr>
          <a:xfrm>
            <a:off x="715123" y="513043"/>
            <a:ext cx="467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</a:t>
            </a:r>
            <a:endParaRPr lang="en-BD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44580-EEE4-BE4C-8BA3-2CF04908C9AC}"/>
              </a:ext>
            </a:extLst>
          </p:cNvPr>
          <p:cNvSpPr txBox="1"/>
          <p:nvPr/>
        </p:nvSpPr>
        <p:spPr>
          <a:xfrm>
            <a:off x="4598777" y="3638635"/>
            <a:ext cx="706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nice  co-operation</a:t>
            </a:r>
            <a:r>
              <a:rPr lang="en-BD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9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78059B-ACA6-7349-B57B-E56585552D07}"/>
              </a:ext>
            </a:extLst>
          </p:cNvPr>
          <p:cNvSpPr txBox="1"/>
          <p:nvPr/>
        </p:nvSpPr>
        <p:spPr>
          <a:xfrm>
            <a:off x="464759" y="3159581"/>
            <a:ext cx="10663881" cy="1031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students’ emotion by showing a video on the-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Girl’s Story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FEB2E01-D2F2-3D41-916C-8CF6E9DBE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02" y="4571642"/>
            <a:ext cx="2706994" cy="1980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49EF2-024A-6840-99EB-BD81EC87E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324" y="468435"/>
            <a:ext cx="878441" cy="103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326D8-B39E-7B41-9504-EF6DC4C73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75217" y="468435"/>
            <a:ext cx="762570" cy="1031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EACD54-1808-804B-A04A-D783911CA76C}"/>
              </a:ext>
            </a:extLst>
          </p:cNvPr>
          <p:cNvSpPr txBox="1"/>
          <p:nvPr/>
        </p:nvSpPr>
        <p:spPr>
          <a:xfrm>
            <a:off x="3432473" y="1364971"/>
            <a:ext cx="482471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Emotion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FB1B5A-84D6-9942-8007-50E0B235784A}"/>
              </a:ext>
            </a:extLst>
          </p:cNvPr>
          <p:cNvSpPr txBox="1"/>
          <p:nvPr/>
        </p:nvSpPr>
        <p:spPr>
          <a:xfrm>
            <a:off x="617838" y="795358"/>
            <a:ext cx="1076273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a picture, I will ask some questions to my 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EC748-652C-BF4D-AE78-19E97924514C}"/>
              </a:ext>
            </a:extLst>
          </p:cNvPr>
          <p:cNvSpPr txBox="1"/>
          <p:nvPr/>
        </p:nvSpPr>
        <p:spPr>
          <a:xfrm>
            <a:off x="617837" y="2395348"/>
            <a:ext cx="10762735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attentively and answer the questions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9817A-E783-EC4F-AC16-73BD16142FAA}"/>
              </a:ext>
            </a:extLst>
          </p:cNvPr>
          <p:cNvSpPr/>
          <p:nvPr/>
        </p:nvSpPr>
        <p:spPr>
          <a:xfrm>
            <a:off x="2557849" y="4115221"/>
            <a:ext cx="7006281" cy="21236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the picture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6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62E3-250E-D54B-B784-CDE303193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50" l="313" r="99844">
                        <a14:foregroundMark x1="4063" y1="50500" x2="18750" y2="52000"/>
                        <a14:foregroundMark x1="18750" y1="52000" x2="24063" y2="51875"/>
                        <a14:foregroundMark x1="4219" y1="71000" x2="313" y2="71750"/>
                        <a14:foregroundMark x1="84844" y1="44250" x2="98438" y2="46750"/>
                        <a14:foregroundMark x1="19844" y1="68875" x2="29063" y2="72375"/>
                        <a14:foregroundMark x1="29063" y1="72375" x2="45625" y2="74625"/>
                        <a14:foregroundMark x1="45625" y1="74625" x2="68750" y2="72750"/>
                        <a14:foregroundMark x1="68750" y1="72750" x2="79531" y2="69750"/>
                        <a14:foregroundMark x1="79531" y1="69750" x2="84688" y2="66500"/>
                        <a14:foregroundMark x1="48594" y1="65625" x2="78594" y2="87250"/>
                        <a14:foregroundMark x1="78594" y1="87250" x2="78594" y2="87125"/>
                        <a14:foregroundMark x1="62500" y1="66625" x2="65000" y2="73500"/>
                        <a14:foregroundMark x1="65000" y1="73500" x2="77031" y2="87125"/>
                        <a14:foregroundMark x1="24375" y1="81875" x2="59219" y2="75500"/>
                        <a14:foregroundMark x1="41875" y1="73250" x2="50469" y2="58500"/>
                        <a14:foregroundMark x1="50469" y1="58500" x2="50781" y2="58375"/>
                        <a14:foregroundMark x1="5781" y1="72875" x2="19688" y2="76500"/>
                        <a14:foregroundMark x1="19688" y1="76500" x2="33281" y2="77000"/>
                        <a14:foregroundMark x1="33281" y1="77000" x2="42813" y2="75750"/>
                        <a14:foregroundMark x1="42813" y1="75750" x2="43750" y2="75500"/>
                        <a14:foregroundMark x1="3281" y1="74750" x2="16719" y2="96500"/>
                        <a14:foregroundMark x1="40938" y1="77625" x2="59062" y2="84750"/>
                        <a14:foregroundMark x1="59062" y1="84750" x2="97500" y2="87250"/>
                        <a14:foregroundMark x1="77656" y1="70375" x2="99844" y2="77625"/>
                        <a14:foregroundMark x1="68438" y1="77250" x2="98906" y2="80625"/>
                        <a14:foregroundMark x1="98906" y1="80625" x2="99844" y2="80625"/>
                        <a14:foregroundMark x1="66719" y1="85750" x2="90156" y2="98375"/>
                        <a14:foregroundMark x1="65938" y1="83250" x2="31875" y2="99750"/>
                        <a14:foregroundMark x1="31875" y1="99750" x2="31875" y2="99750"/>
                        <a14:foregroundMark x1="92500" y1="56750" x2="94844" y2="71500"/>
                        <a14:foregroundMark x1="94844" y1="71500" x2="92031" y2="74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7213A-516A-FF48-9310-D21144F76D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0" b="91056" l="29042" r="55417">
                        <a14:foregroundMark x1="45625" y1="15000" x2="45500" y2="20111"/>
                        <a14:foregroundMark x1="34833" y1="49556" x2="34375" y2="62778"/>
                        <a14:foregroundMark x1="34375" y1="62778" x2="31208" y2="76389"/>
                        <a14:foregroundMark x1="31208" y1="76389" x2="29833" y2="88444"/>
                        <a14:foregroundMark x1="29833" y1="88444" x2="29042" y2="91056"/>
                      </a14:backgroundRemoval>
                    </a14:imgEffect>
                  </a14:imgLayer>
                </a14:imgProps>
              </a:ext>
            </a:extLst>
          </a:blip>
          <a:srcRect l="27554" t="11899" r="41398" b="6474"/>
          <a:stretch/>
        </p:blipFill>
        <p:spPr>
          <a:xfrm>
            <a:off x="7048105" y="-2618509"/>
            <a:ext cx="1438671" cy="2618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78055 L -0.13255 1.19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7213A-516A-FF48-9310-D21144F7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4" t="11899" r="41398" b="6474"/>
          <a:stretch/>
        </p:blipFill>
        <p:spPr>
          <a:xfrm>
            <a:off x="0" y="-5422848"/>
            <a:ext cx="2409325" cy="4892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89C884-7DB0-194D-8571-882426F1B29B}"/>
              </a:ext>
            </a:extLst>
          </p:cNvPr>
          <p:cNvSpPr/>
          <p:nvPr/>
        </p:nvSpPr>
        <p:spPr>
          <a:xfrm>
            <a:off x="4371454" y="739316"/>
            <a:ext cx="71935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the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8094A-C95F-604F-A147-7F00A62001B5}"/>
              </a:ext>
            </a:extLst>
          </p:cNvPr>
          <p:cNvSpPr/>
          <p:nvPr/>
        </p:nvSpPr>
        <p:spPr>
          <a:xfrm>
            <a:off x="4451263" y="3548461"/>
            <a:ext cx="51151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woman is walking.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02C6B-8BC8-144E-ADC8-111B8B5E3C43}"/>
              </a:ext>
            </a:extLst>
          </p:cNvPr>
          <p:cNvSpPr txBox="1"/>
          <p:nvPr/>
        </p:nvSpPr>
        <p:spPr>
          <a:xfrm>
            <a:off x="5059549" y="2602963"/>
            <a:ext cx="38985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2B5EE-A69D-0144-B1A3-96ACF92CBD3A}"/>
              </a:ext>
            </a:extLst>
          </p:cNvPr>
          <p:cNvSpPr/>
          <p:nvPr/>
        </p:nvSpPr>
        <p:spPr>
          <a:xfrm>
            <a:off x="4348385" y="748370"/>
            <a:ext cx="504026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is she walking?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D0B13-3015-2543-8E40-E17F1C5E736C}"/>
              </a:ext>
            </a:extLst>
          </p:cNvPr>
          <p:cNvSpPr txBox="1"/>
          <p:nvPr/>
        </p:nvSpPr>
        <p:spPr>
          <a:xfrm>
            <a:off x="4704292" y="156815"/>
            <a:ext cx="2304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67513-9FAE-3D46-B279-BCA85A881920}"/>
              </a:ext>
            </a:extLst>
          </p:cNvPr>
          <p:cNvSpPr/>
          <p:nvPr/>
        </p:nvSpPr>
        <p:spPr>
          <a:xfrm>
            <a:off x="4331968" y="3594757"/>
            <a:ext cx="659904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She is walking with a stick.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8B30D2-1C06-CB4A-BF1E-026AF9493C73}"/>
              </a:ext>
            </a:extLst>
          </p:cNvPr>
          <p:cNvSpPr/>
          <p:nvPr/>
        </p:nvSpPr>
        <p:spPr>
          <a:xfrm>
            <a:off x="4331968" y="3564967"/>
            <a:ext cx="806511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blind person walks with a stick.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9E9A32-62E7-5A4A-B3AC-B475814DE21F}"/>
              </a:ext>
            </a:extLst>
          </p:cNvPr>
          <p:cNvSpPr/>
          <p:nvPr/>
        </p:nvSpPr>
        <p:spPr>
          <a:xfrm>
            <a:off x="4348385" y="764876"/>
            <a:ext cx="620301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Who walks with a stick?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FCEC64-EB0C-754D-A3B2-0E4F8B45065C}"/>
              </a:ext>
            </a:extLst>
          </p:cNvPr>
          <p:cNvSpPr/>
          <p:nvPr/>
        </p:nvSpPr>
        <p:spPr>
          <a:xfrm>
            <a:off x="4371454" y="739316"/>
            <a:ext cx="695975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 there anything in his hand?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98496D-8DE0-C140-9C61-F6FAC259358A}"/>
              </a:ext>
            </a:extLst>
          </p:cNvPr>
          <p:cNvSpPr/>
          <p:nvPr/>
        </p:nvSpPr>
        <p:spPr>
          <a:xfrm>
            <a:off x="4451263" y="3559134"/>
            <a:ext cx="71935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Yes, there is a stick in his hand.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1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237 0.9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4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9" grpId="0"/>
      <p:bldP spid="9" grpId="1"/>
      <p:bldP spid="11" grpId="0"/>
      <p:bldP spid="13" grpId="0"/>
      <p:bldP spid="13" grpId="1"/>
      <p:bldP spid="14" grpId="0"/>
      <p:bldP spid="15" grpId="0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2ADD3A-7E4C-6440-905C-F144611108AE}"/>
              </a:ext>
            </a:extLst>
          </p:cNvPr>
          <p:cNvSpPr txBox="1"/>
          <p:nvPr/>
        </p:nvSpPr>
        <p:spPr>
          <a:xfrm>
            <a:off x="1972811" y="2300402"/>
            <a:ext cx="824637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pc="4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100" b="1" spc="4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F4D36-E373-8E47-8821-16216BCB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99" y="467763"/>
            <a:ext cx="5442995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4EA2F-D568-4C4A-A36B-01818F8CA00D}"/>
              </a:ext>
            </a:extLst>
          </p:cNvPr>
          <p:cNvSpPr txBox="1"/>
          <p:nvPr/>
        </p:nvSpPr>
        <p:spPr>
          <a:xfrm>
            <a:off x="3841409" y="867265"/>
            <a:ext cx="450918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2B89B-01EA-6B4A-84ED-3768C676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" y="3265861"/>
            <a:ext cx="10750379" cy="2724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21C617-6DCF-134C-94FA-A38A5F05D243}"/>
              </a:ext>
            </a:extLst>
          </p:cNvPr>
          <p:cNvSpPr txBox="1"/>
          <p:nvPr/>
        </p:nvSpPr>
        <p:spPr>
          <a:xfrm>
            <a:off x="2253040" y="3798919"/>
            <a:ext cx="67711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beautiful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74AC6-37B5-AF43-9AEF-9ED94B99F6DF}"/>
              </a:ext>
            </a:extLst>
          </p:cNvPr>
          <p:cNvSpPr/>
          <p:nvPr/>
        </p:nvSpPr>
        <p:spPr>
          <a:xfrm>
            <a:off x="5340757" y="4824643"/>
            <a:ext cx="4585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- It’s a beautiful-----------------for school.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807" y="382445"/>
            <a:ext cx="473238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930" y="1373922"/>
            <a:ext cx="10553698" cy="118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3.4.1: understand statements made by the teacher and students.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4.2.1: understand and enjoy simple stories.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930" y="2626212"/>
            <a:ext cx="10553698" cy="118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1.1.1: say words ,phrase and sentences with proper sounds and stress.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6.2.1: 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930" y="3911545"/>
            <a:ext cx="10553698" cy="1551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1.5.1:Read words ,phrases and sentences in the text with proper pronunciation stress and intonation.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1.7.1: read paragraphs, dialogues ,stories ,letters  and other texts.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7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2.7|1.4|2.6|3.1|3.5|1.9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1|1.6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3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1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8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0.9|0.7|0.7|0.7|0.8|0.7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|0.9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3|0.3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2.7|1.5|1.7|1.7|3.8|1.6|2|1.8|1.6|1.3|1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1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837</Words>
  <Application>Microsoft Macintosh PowerPoint</Application>
  <PresentationFormat>Widescreen</PresentationFormat>
  <Paragraphs>169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</cp:revision>
  <dcterms:created xsi:type="dcterms:W3CDTF">2020-02-01T12:27:45Z</dcterms:created>
  <dcterms:modified xsi:type="dcterms:W3CDTF">2020-10-08T04:54:23Z</dcterms:modified>
</cp:coreProperties>
</file>